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5" r:id="rId1"/>
  </p:sldMasterIdLst>
  <p:sldIdLst>
    <p:sldId id="258" r:id="rId2"/>
    <p:sldId id="265" r:id="rId3"/>
    <p:sldId id="261" r:id="rId4"/>
    <p:sldId id="262" r:id="rId5"/>
    <p:sldId id="263" r:id="rId6"/>
    <p:sldId id="273" r:id="rId7"/>
    <p:sldId id="266" r:id="rId8"/>
    <p:sldId id="270" r:id="rId9"/>
    <p:sldId id="269" r:id="rId10"/>
    <p:sldId id="268" r:id="rId11"/>
    <p:sldId id="272" r:id="rId12"/>
    <p:sldId id="275" r:id="rId13"/>
    <p:sldId id="271" r:id="rId14"/>
    <p:sldId id="267" r:id="rId15"/>
    <p:sldId id="260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210 돌담길 B" panose="02020603020101020101" pitchFamily="18" charset="-127"/>
      <p:regular r:id="rId19"/>
    </p:embeddedFont>
    <p:embeddedFont>
      <p:font typeface="210 연필스케치 R" panose="02020603020101020101" pitchFamily="18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D3D2"/>
    <a:srgbClr val="C2EFDE"/>
    <a:srgbClr val="DFBCBB"/>
    <a:srgbClr val="9AF0E2"/>
    <a:srgbClr val="8AD9BF"/>
    <a:srgbClr val="B7D4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20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18C19-E94B-490C-ADDD-3555116B1792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F1349-6507-48F2-953E-16332B785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09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18C19-E94B-490C-ADDD-3555116B1792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F1349-6507-48F2-953E-16332B785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2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18C19-E94B-490C-ADDD-3555116B1792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F1349-6507-48F2-953E-16332B785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821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18C19-E94B-490C-ADDD-3555116B1792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F1349-6507-48F2-953E-16332B785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41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18C19-E94B-490C-ADDD-3555116B1792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F1349-6507-48F2-953E-16332B785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18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18C19-E94B-490C-ADDD-3555116B1792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F1349-6507-48F2-953E-16332B785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575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18C19-E94B-490C-ADDD-3555116B1792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F1349-6507-48F2-953E-16332B785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67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18C19-E94B-490C-ADDD-3555116B1792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F1349-6507-48F2-953E-16332B785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833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18C19-E94B-490C-ADDD-3555116B1792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F1349-6507-48F2-953E-16332B785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563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18C19-E94B-490C-ADDD-3555116B1792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F1349-6507-48F2-953E-16332B785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89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18C19-E94B-490C-ADDD-3555116B1792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F1349-6507-48F2-953E-16332B785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1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4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18C19-E94B-490C-ADDD-3555116B1792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F1349-6507-48F2-953E-16332B785C6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0186323" y="-6200"/>
            <a:ext cx="20056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2016. HEEYA</a:t>
            </a:r>
            <a:r>
              <a:rPr lang="en-US" altLang="ko" sz="900" baseline="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sz="9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62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"/>
          <p:cNvSpPr/>
          <p:nvPr/>
        </p:nvSpPr>
        <p:spPr>
          <a:xfrm>
            <a:off x="588010" y="295910"/>
            <a:ext cx="11015980" cy="6562090"/>
          </a:xfrm>
          <a:custGeom>
            <a:avLst/>
            <a:gdLst>
              <a:gd name="connsiteX0" fmla="*/ 0 w 10280073"/>
              <a:gd name="connsiteY0" fmla="*/ 1069131 h 6414655"/>
              <a:gd name="connsiteX1" fmla="*/ 1069131 w 10280073"/>
              <a:gd name="connsiteY1" fmla="*/ 0 h 6414655"/>
              <a:gd name="connsiteX2" fmla="*/ 9210942 w 10280073"/>
              <a:gd name="connsiteY2" fmla="*/ 0 h 6414655"/>
              <a:gd name="connsiteX3" fmla="*/ 10280073 w 10280073"/>
              <a:gd name="connsiteY3" fmla="*/ 1069131 h 6414655"/>
              <a:gd name="connsiteX4" fmla="*/ 10280073 w 10280073"/>
              <a:gd name="connsiteY4" fmla="*/ 5345524 h 6414655"/>
              <a:gd name="connsiteX5" fmla="*/ 9210942 w 10280073"/>
              <a:gd name="connsiteY5" fmla="*/ 6414655 h 6414655"/>
              <a:gd name="connsiteX6" fmla="*/ 1069131 w 10280073"/>
              <a:gd name="connsiteY6" fmla="*/ 6414655 h 6414655"/>
              <a:gd name="connsiteX7" fmla="*/ 0 w 10280073"/>
              <a:gd name="connsiteY7" fmla="*/ 5345524 h 6414655"/>
              <a:gd name="connsiteX8" fmla="*/ 0 w 10280073"/>
              <a:gd name="connsiteY8" fmla="*/ 1069131 h 6414655"/>
              <a:gd name="connsiteX0" fmla="*/ 4825 w 10284898"/>
              <a:gd name="connsiteY0" fmla="*/ 1069131 h 6414655"/>
              <a:gd name="connsiteX1" fmla="*/ 1073956 w 10284898"/>
              <a:gd name="connsiteY1" fmla="*/ 0 h 6414655"/>
              <a:gd name="connsiteX2" fmla="*/ 9215767 w 10284898"/>
              <a:gd name="connsiteY2" fmla="*/ 0 h 6414655"/>
              <a:gd name="connsiteX3" fmla="*/ 10284898 w 10284898"/>
              <a:gd name="connsiteY3" fmla="*/ 1069131 h 6414655"/>
              <a:gd name="connsiteX4" fmla="*/ 10284898 w 10284898"/>
              <a:gd name="connsiteY4" fmla="*/ 5345524 h 6414655"/>
              <a:gd name="connsiteX5" fmla="*/ 9215767 w 10284898"/>
              <a:gd name="connsiteY5" fmla="*/ 6414655 h 6414655"/>
              <a:gd name="connsiteX6" fmla="*/ 505920 w 10284898"/>
              <a:gd name="connsiteY6" fmla="*/ 6386945 h 6414655"/>
              <a:gd name="connsiteX7" fmla="*/ 4825 w 10284898"/>
              <a:gd name="connsiteY7" fmla="*/ 5345524 h 6414655"/>
              <a:gd name="connsiteX8" fmla="*/ 4825 w 10284898"/>
              <a:gd name="connsiteY8" fmla="*/ 1069131 h 6414655"/>
              <a:gd name="connsiteX0" fmla="*/ 4825 w 10297257"/>
              <a:gd name="connsiteY0" fmla="*/ 1069131 h 6386946"/>
              <a:gd name="connsiteX1" fmla="*/ 1073956 w 10297257"/>
              <a:gd name="connsiteY1" fmla="*/ 0 h 6386946"/>
              <a:gd name="connsiteX2" fmla="*/ 9215767 w 10297257"/>
              <a:gd name="connsiteY2" fmla="*/ 0 h 6386946"/>
              <a:gd name="connsiteX3" fmla="*/ 10284898 w 10297257"/>
              <a:gd name="connsiteY3" fmla="*/ 1069131 h 6386946"/>
              <a:gd name="connsiteX4" fmla="*/ 10284898 w 10297257"/>
              <a:gd name="connsiteY4" fmla="*/ 5345524 h 6386946"/>
              <a:gd name="connsiteX5" fmla="*/ 9825367 w 10297257"/>
              <a:gd name="connsiteY5" fmla="*/ 6386946 h 6386946"/>
              <a:gd name="connsiteX6" fmla="*/ 505920 w 10297257"/>
              <a:gd name="connsiteY6" fmla="*/ 6386945 h 6386946"/>
              <a:gd name="connsiteX7" fmla="*/ 4825 w 10297257"/>
              <a:gd name="connsiteY7" fmla="*/ 5345524 h 6386946"/>
              <a:gd name="connsiteX8" fmla="*/ 4825 w 10297257"/>
              <a:gd name="connsiteY8" fmla="*/ 1069131 h 638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7257" h="6386946">
                <a:moveTo>
                  <a:pt x="4825" y="1069131"/>
                </a:moveTo>
                <a:cubicBezTo>
                  <a:pt x="4825" y="478666"/>
                  <a:pt x="483491" y="0"/>
                  <a:pt x="1073956" y="0"/>
                </a:cubicBezTo>
                <a:lnTo>
                  <a:pt x="9215767" y="0"/>
                </a:lnTo>
                <a:cubicBezTo>
                  <a:pt x="9806232" y="0"/>
                  <a:pt x="10284898" y="478666"/>
                  <a:pt x="10284898" y="1069131"/>
                </a:cubicBezTo>
                <a:lnTo>
                  <a:pt x="10284898" y="5345524"/>
                </a:lnTo>
                <a:cubicBezTo>
                  <a:pt x="10284898" y="5935989"/>
                  <a:pt x="10415832" y="6386946"/>
                  <a:pt x="9825367" y="6386946"/>
                </a:cubicBezTo>
                <a:lnTo>
                  <a:pt x="505920" y="6386945"/>
                </a:lnTo>
                <a:cubicBezTo>
                  <a:pt x="-84545" y="6386945"/>
                  <a:pt x="4825" y="5935989"/>
                  <a:pt x="4825" y="5345524"/>
                </a:cubicBezTo>
                <a:lnTo>
                  <a:pt x="4825" y="1069131"/>
                </a:lnTo>
                <a:close/>
              </a:path>
            </a:pathLst>
          </a:custGeom>
          <a:solidFill>
            <a:srgbClr val="EAD3D2"/>
          </a:solidFill>
          <a:ln>
            <a:noFill/>
          </a:ln>
          <a:effectLst>
            <a:outerShdw blurRad="50800" dist="38100" dir="16200000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>
            <a:spLocks/>
          </p:cNvSpPr>
          <p:nvPr/>
        </p:nvSpPr>
        <p:spPr>
          <a:xfrm>
            <a:off x="947420" y="566420"/>
            <a:ext cx="10298430" cy="6292850"/>
          </a:xfrm>
          <a:custGeom>
            <a:avLst/>
            <a:gdLst>
              <a:gd name="TX0" fmla="*/ 4825 w 10297259"/>
              <a:gd name="TY0" fmla="*/ 1069131 h 6386948"/>
              <a:gd name="TX1" fmla="*/ 1073956 w 10297259"/>
              <a:gd name="TY1" fmla="*/ 0 h 6386948"/>
              <a:gd name="TX2" fmla="*/ 9215767 w 10297259"/>
              <a:gd name="TY2" fmla="*/ 0 h 6386948"/>
              <a:gd name="TX3" fmla="*/ 10284898 w 10297259"/>
              <a:gd name="TY3" fmla="*/ 1069131 h 6386948"/>
              <a:gd name="TX4" fmla="*/ 10284898 w 10297259"/>
              <a:gd name="TY4" fmla="*/ 5345524 h 6386948"/>
              <a:gd name="TX5" fmla="*/ 9825367 w 10297259"/>
              <a:gd name="TY5" fmla="*/ 6386946 h 6386948"/>
              <a:gd name="TX6" fmla="*/ 505920 w 10297259"/>
              <a:gd name="TY6" fmla="*/ 6386945 h 6386948"/>
              <a:gd name="TX7" fmla="*/ 4825 w 10297259"/>
              <a:gd name="TY7" fmla="*/ 5345524 h 6386948"/>
              <a:gd name="TX8" fmla="*/ 4825 w 10297259"/>
              <a:gd name="TY8" fmla="*/ 1069131 h 638694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0297259" h="6386948">
                <a:moveTo>
                  <a:pt x="4825" y="1069131"/>
                </a:moveTo>
                <a:cubicBezTo>
                  <a:pt x="4825" y="478666"/>
                  <a:pt x="483491" y="0"/>
                  <a:pt x="1073956" y="0"/>
                </a:cubicBezTo>
                <a:lnTo>
                  <a:pt x="9215767" y="0"/>
                </a:lnTo>
                <a:cubicBezTo>
                  <a:pt x="9806232" y="0"/>
                  <a:pt x="10284898" y="478666"/>
                  <a:pt x="10284898" y="1069131"/>
                </a:cubicBezTo>
                <a:lnTo>
                  <a:pt x="10284898" y="5345524"/>
                </a:lnTo>
                <a:cubicBezTo>
                  <a:pt x="10284898" y="5935989"/>
                  <a:pt x="10415832" y="6386946"/>
                  <a:pt x="9825367" y="6386946"/>
                </a:cubicBezTo>
                <a:lnTo>
                  <a:pt x="505920" y="6386945"/>
                </a:lnTo>
                <a:cubicBezTo>
                  <a:pt x="-84545" y="6386945"/>
                  <a:pt x="4825" y="5935989"/>
                  <a:pt x="4825" y="5345524"/>
                </a:cubicBezTo>
                <a:lnTo>
                  <a:pt x="4825" y="1069131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  <a:effectLst>
            <a:outerShdw blurRad="50800" dist="76200" dir="16800000" rotWithShape="0">
              <a:schemeClr val="bg2">
                <a:lumMod val="50000"/>
                <a:alpha val="2352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5468620" y="837565"/>
            <a:ext cx="1205230" cy="1134110"/>
            <a:chOff x="5468620" y="837565"/>
            <a:chExt cx="1205230" cy="1134110"/>
          </a:xfrm>
        </p:grpSpPr>
        <p:sp>
          <p:nvSpPr>
            <p:cNvPr id="75" name="Freeform 39"/>
            <p:cNvSpPr>
              <a:spLocks/>
            </p:cNvSpPr>
            <p:nvPr/>
          </p:nvSpPr>
          <p:spPr bwMode="auto">
            <a:xfrm>
              <a:off x="5468620" y="837565"/>
              <a:ext cx="1205865" cy="1134745"/>
            </a:xfrm>
            <a:custGeom>
              <a:avLst/>
              <a:gdLst>
                <a:gd name="TX0" fmla="*/ 157 w 528"/>
                <a:gd name="TY0" fmla="*/ 32 h 526"/>
                <a:gd name="TX1" fmla="*/ 157 w 528"/>
                <a:gd name="TY1" fmla="*/ 92 h 526"/>
                <a:gd name="TX2" fmla="*/ 370 w 528"/>
                <a:gd name="TY2" fmla="*/ 92 h 526"/>
                <a:gd name="TX3" fmla="*/ 370 w 528"/>
                <a:gd name="TY3" fmla="*/ 32 h 526"/>
                <a:gd name="TX4" fmla="*/ 157 w 528"/>
                <a:gd name="TY4" fmla="*/ 32 h 526"/>
                <a:gd name="TX6" fmla="*/ 151 w 528"/>
                <a:gd name="TY6" fmla="*/ 0 h 526"/>
                <a:gd name="TX7" fmla="*/ 375 w 528"/>
                <a:gd name="TY7" fmla="*/ 0 h 526"/>
                <a:gd name="TX8" fmla="*/ 388 w 528"/>
                <a:gd name="TY8" fmla="*/ 4 h 526"/>
                <a:gd name="TX9" fmla="*/ 398 w 528"/>
                <a:gd name="TY9" fmla="*/ 14 h 526"/>
                <a:gd name="TX10" fmla="*/ 402 w 528"/>
                <a:gd name="TY10" fmla="*/ 27 h 526"/>
                <a:gd name="TX11" fmla="*/ 402 w 528"/>
                <a:gd name="TY11" fmla="*/ 74 h 526"/>
                <a:gd name="TX12" fmla="*/ 493 w 528"/>
                <a:gd name="TY12" fmla="*/ 74 h 526"/>
                <a:gd name="TX13" fmla="*/ 506 w 528"/>
                <a:gd name="TY13" fmla="*/ 76 h 526"/>
                <a:gd name="TX14" fmla="*/ 517 w 528"/>
                <a:gd name="TY14" fmla="*/ 84 h 526"/>
                <a:gd name="TX15" fmla="*/ 525 w 528"/>
                <a:gd name="TY15" fmla="*/ 95 h 526"/>
                <a:gd name="TX16" fmla="*/ 527 w 528"/>
                <a:gd name="TY16" fmla="*/ 108 h 526"/>
                <a:gd name="TX17" fmla="*/ 527 w 528"/>
                <a:gd name="TY17" fmla="*/ 493 h 526"/>
                <a:gd name="TX18" fmla="*/ 525 w 528"/>
                <a:gd name="TY18" fmla="*/ 506 h 526"/>
                <a:gd name="TX19" fmla="*/ 517 w 528"/>
                <a:gd name="TY19" fmla="*/ 516 h 526"/>
                <a:gd name="TX20" fmla="*/ 506 w 528"/>
                <a:gd name="TY20" fmla="*/ 523 h 526"/>
                <a:gd name="TX21" fmla="*/ 493 w 528"/>
                <a:gd name="TY21" fmla="*/ 525 h 526"/>
                <a:gd name="TX22" fmla="*/ 34 w 528"/>
                <a:gd name="TY22" fmla="*/ 525 h 526"/>
                <a:gd name="TX23" fmla="*/ 21 w 528"/>
                <a:gd name="TY23" fmla="*/ 523 h 526"/>
                <a:gd name="TX24" fmla="*/ 10 w 528"/>
                <a:gd name="TY24" fmla="*/ 516 h 526"/>
                <a:gd name="TX25" fmla="*/ 2 w 528"/>
                <a:gd name="TY25" fmla="*/ 506 h 526"/>
                <a:gd name="TX26" fmla="*/ 0 w 528"/>
                <a:gd name="TY26" fmla="*/ 493 h 526"/>
                <a:gd name="TX27" fmla="*/ 0 w 528"/>
                <a:gd name="TY27" fmla="*/ 108 h 526"/>
                <a:gd name="TX28" fmla="*/ 2 w 528"/>
                <a:gd name="TY28" fmla="*/ 95 h 526"/>
                <a:gd name="TX29" fmla="*/ 10 w 528"/>
                <a:gd name="TY29" fmla="*/ 84 h 526"/>
                <a:gd name="TX30" fmla="*/ 21 w 528"/>
                <a:gd name="TY30" fmla="*/ 76 h 526"/>
                <a:gd name="TX31" fmla="*/ 34 w 528"/>
                <a:gd name="TY31" fmla="*/ 74 h 526"/>
                <a:gd name="TX32" fmla="*/ 125 w 528"/>
                <a:gd name="TY32" fmla="*/ 74 h 526"/>
                <a:gd name="TX33" fmla="*/ 125 w 528"/>
                <a:gd name="TY33" fmla="*/ 27 h 526"/>
                <a:gd name="TX34" fmla="*/ 129 w 528"/>
                <a:gd name="TY34" fmla="*/ 14 h 526"/>
                <a:gd name="TX35" fmla="*/ 138 w 528"/>
                <a:gd name="TY35" fmla="*/ 4 h 526"/>
                <a:gd name="TX36" fmla="*/ 151 w 528"/>
                <a:gd name="TY36" fmla="*/ 0 h 52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</a:cxnLst>
              <a:rect l="l" t="t" r="r" b="b"/>
              <a:pathLst>
                <a:path w="528" h="526">
                  <a:moveTo>
                    <a:pt x="157" y="32"/>
                  </a:moveTo>
                  <a:lnTo>
                    <a:pt x="157" y="92"/>
                  </a:lnTo>
                  <a:lnTo>
                    <a:pt x="370" y="92"/>
                  </a:lnTo>
                  <a:lnTo>
                    <a:pt x="370" y="32"/>
                  </a:lnTo>
                  <a:lnTo>
                    <a:pt x="157" y="32"/>
                  </a:lnTo>
                  <a:close/>
                  <a:moveTo>
                    <a:pt x="151" y="0"/>
                  </a:moveTo>
                  <a:lnTo>
                    <a:pt x="375" y="0"/>
                  </a:lnTo>
                  <a:lnTo>
                    <a:pt x="388" y="4"/>
                  </a:lnTo>
                  <a:lnTo>
                    <a:pt x="398" y="14"/>
                  </a:lnTo>
                  <a:lnTo>
                    <a:pt x="402" y="27"/>
                  </a:lnTo>
                  <a:lnTo>
                    <a:pt x="402" y="74"/>
                  </a:lnTo>
                  <a:lnTo>
                    <a:pt x="493" y="74"/>
                  </a:lnTo>
                  <a:lnTo>
                    <a:pt x="506" y="76"/>
                  </a:lnTo>
                  <a:lnTo>
                    <a:pt x="517" y="84"/>
                  </a:lnTo>
                  <a:lnTo>
                    <a:pt x="525" y="95"/>
                  </a:lnTo>
                  <a:lnTo>
                    <a:pt x="527" y="108"/>
                  </a:lnTo>
                  <a:lnTo>
                    <a:pt x="527" y="493"/>
                  </a:lnTo>
                  <a:lnTo>
                    <a:pt x="525" y="506"/>
                  </a:lnTo>
                  <a:lnTo>
                    <a:pt x="517" y="516"/>
                  </a:lnTo>
                  <a:lnTo>
                    <a:pt x="506" y="523"/>
                  </a:lnTo>
                  <a:lnTo>
                    <a:pt x="493" y="525"/>
                  </a:lnTo>
                  <a:lnTo>
                    <a:pt x="34" y="525"/>
                  </a:lnTo>
                  <a:lnTo>
                    <a:pt x="21" y="523"/>
                  </a:lnTo>
                  <a:lnTo>
                    <a:pt x="10" y="516"/>
                  </a:lnTo>
                  <a:lnTo>
                    <a:pt x="2" y="506"/>
                  </a:lnTo>
                  <a:lnTo>
                    <a:pt x="0" y="493"/>
                  </a:lnTo>
                  <a:lnTo>
                    <a:pt x="0" y="108"/>
                  </a:lnTo>
                  <a:lnTo>
                    <a:pt x="2" y="95"/>
                  </a:lnTo>
                  <a:lnTo>
                    <a:pt x="10" y="84"/>
                  </a:lnTo>
                  <a:lnTo>
                    <a:pt x="21" y="76"/>
                  </a:lnTo>
                  <a:lnTo>
                    <a:pt x="34" y="74"/>
                  </a:lnTo>
                  <a:lnTo>
                    <a:pt x="125" y="74"/>
                  </a:lnTo>
                  <a:lnTo>
                    <a:pt x="125" y="27"/>
                  </a:lnTo>
                  <a:lnTo>
                    <a:pt x="129" y="14"/>
                  </a:lnTo>
                  <a:lnTo>
                    <a:pt x="138" y="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0" cap="flat" cmpd="sng">
              <a:solidFill>
                <a:schemeClr val="accent4">
                  <a:lumMod val="40000"/>
                  <a:lumOff val="60000"/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6" name="Freeform 40"/>
            <p:cNvSpPr>
              <a:spLocks/>
            </p:cNvSpPr>
            <p:nvPr/>
          </p:nvSpPr>
          <p:spPr bwMode="auto">
            <a:xfrm>
              <a:off x="5809615" y="1239520"/>
              <a:ext cx="524510" cy="493395"/>
            </a:xfrm>
            <a:custGeom>
              <a:avLst/>
              <a:gdLst>
                <a:gd name="TX0" fmla="*/ 90 w 230"/>
                <a:gd name="TY0" fmla="*/ 0 h 229"/>
                <a:gd name="TX1" fmla="*/ 139 w 230"/>
                <a:gd name="TY1" fmla="*/ 0 h 229"/>
                <a:gd name="TX2" fmla="*/ 139 w 230"/>
                <a:gd name="TY2" fmla="*/ 89 h 229"/>
                <a:gd name="TX3" fmla="*/ 229 w 230"/>
                <a:gd name="TY3" fmla="*/ 89 h 229"/>
                <a:gd name="TX4" fmla="*/ 229 w 230"/>
                <a:gd name="TY4" fmla="*/ 138 h 229"/>
                <a:gd name="TX5" fmla="*/ 139 w 230"/>
                <a:gd name="TY5" fmla="*/ 138 h 229"/>
                <a:gd name="TX6" fmla="*/ 139 w 230"/>
                <a:gd name="TY6" fmla="*/ 228 h 229"/>
                <a:gd name="TX7" fmla="*/ 90 w 230"/>
                <a:gd name="TY7" fmla="*/ 228 h 229"/>
                <a:gd name="TX8" fmla="*/ 90 w 230"/>
                <a:gd name="TY8" fmla="*/ 138 h 229"/>
                <a:gd name="TX9" fmla="*/ 0 w 230"/>
                <a:gd name="TY9" fmla="*/ 138 h 229"/>
                <a:gd name="TX10" fmla="*/ 0 w 230"/>
                <a:gd name="TY10" fmla="*/ 89 h 229"/>
                <a:gd name="TX11" fmla="*/ 90 w 230"/>
                <a:gd name="TY11" fmla="*/ 89 h 229"/>
                <a:gd name="TX12" fmla="*/ 90 w 230"/>
                <a:gd name="TY12" fmla="*/ 0 h 22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230" h="229">
                  <a:moveTo>
                    <a:pt x="90" y="0"/>
                  </a:moveTo>
                  <a:lnTo>
                    <a:pt x="139" y="0"/>
                  </a:lnTo>
                  <a:lnTo>
                    <a:pt x="139" y="89"/>
                  </a:lnTo>
                  <a:lnTo>
                    <a:pt x="229" y="89"/>
                  </a:lnTo>
                  <a:lnTo>
                    <a:pt x="229" y="138"/>
                  </a:lnTo>
                  <a:lnTo>
                    <a:pt x="139" y="138"/>
                  </a:lnTo>
                  <a:lnTo>
                    <a:pt x="139" y="228"/>
                  </a:lnTo>
                  <a:lnTo>
                    <a:pt x="90" y="228"/>
                  </a:lnTo>
                  <a:lnTo>
                    <a:pt x="90" y="138"/>
                  </a:lnTo>
                  <a:lnTo>
                    <a:pt x="0" y="138"/>
                  </a:lnTo>
                  <a:lnTo>
                    <a:pt x="0" y="89"/>
                  </a:lnTo>
                  <a:lnTo>
                    <a:pt x="90" y="8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32804"/>
            </a:solidFill>
            <a:ln w="0" cap="flat" cmpd="sng">
              <a:solidFill>
                <a:srgbClr val="F32804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 rot="19806906">
            <a:off x="8797290" y="6217920"/>
            <a:ext cx="987425" cy="396875"/>
            <a:chOff x="8797290" y="6217920"/>
            <a:chExt cx="987425" cy="396875"/>
          </a:xfrm>
        </p:grpSpPr>
        <p:sp>
          <p:nvSpPr>
            <p:cNvPr id="79" name="Freeform 159"/>
            <p:cNvSpPr>
              <a:spLocks/>
            </p:cNvSpPr>
            <p:nvPr/>
          </p:nvSpPr>
          <p:spPr bwMode="auto">
            <a:xfrm>
              <a:off x="8797290" y="6217920"/>
              <a:ext cx="987425" cy="396875"/>
            </a:xfrm>
            <a:custGeom>
              <a:avLst/>
              <a:gdLst>
                <a:gd name="T0" fmla="*/ 126 w 622"/>
                <a:gd name="T1" fmla="*/ 0 h 250"/>
                <a:gd name="T2" fmla="*/ 497 w 622"/>
                <a:gd name="T3" fmla="*/ 0 h 250"/>
                <a:gd name="T4" fmla="*/ 525 w 622"/>
                <a:gd name="T5" fmla="*/ 2 h 250"/>
                <a:gd name="T6" fmla="*/ 552 w 622"/>
                <a:gd name="T7" fmla="*/ 11 h 250"/>
                <a:gd name="T8" fmla="*/ 575 w 622"/>
                <a:gd name="T9" fmla="*/ 27 h 250"/>
                <a:gd name="T10" fmla="*/ 595 w 622"/>
                <a:gd name="T11" fmla="*/ 47 h 250"/>
                <a:gd name="T12" fmla="*/ 609 w 622"/>
                <a:gd name="T13" fmla="*/ 69 h 250"/>
                <a:gd name="T14" fmla="*/ 618 w 622"/>
                <a:gd name="T15" fmla="*/ 96 h 250"/>
                <a:gd name="T16" fmla="*/ 622 w 622"/>
                <a:gd name="T17" fmla="*/ 125 h 250"/>
                <a:gd name="T18" fmla="*/ 618 w 622"/>
                <a:gd name="T19" fmla="*/ 153 h 250"/>
                <a:gd name="T20" fmla="*/ 609 w 622"/>
                <a:gd name="T21" fmla="*/ 180 h 250"/>
                <a:gd name="T22" fmla="*/ 595 w 622"/>
                <a:gd name="T23" fmla="*/ 202 h 250"/>
                <a:gd name="T24" fmla="*/ 575 w 622"/>
                <a:gd name="T25" fmla="*/ 222 h 250"/>
                <a:gd name="T26" fmla="*/ 552 w 622"/>
                <a:gd name="T27" fmla="*/ 238 h 250"/>
                <a:gd name="T28" fmla="*/ 525 w 622"/>
                <a:gd name="T29" fmla="*/ 247 h 250"/>
                <a:gd name="T30" fmla="*/ 497 w 622"/>
                <a:gd name="T31" fmla="*/ 250 h 250"/>
                <a:gd name="T32" fmla="*/ 126 w 622"/>
                <a:gd name="T33" fmla="*/ 250 h 250"/>
                <a:gd name="T34" fmla="*/ 97 w 622"/>
                <a:gd name="T35" fmla="*/ 247 h 250"/>
                <a:gd name="T36" fmla="*/ 71 w 622"/>
                <a:gd name="T37" fmla="*/ 238 h 250"/>
                <a:gd name="T38" fmla="*/ 48 w 622"/>
                <a:gd name="T39" fmla="*/ 222 h 250"/>
                <a:gd name="T40" fmla="*/ 28 w 622"/>
                <a:gd name="T41" fmla="*/ 202 h 250"/>
                <a:gd name="T42" fmla="*/ 14 w 622"/>
                <a:gd name="T43" fmla="*/ 180 h 250"/>
                <a:gd name="T44" fmla="*/ 3 w 622"/>
                <a:gd name="T45" fmla="*/ 153 h 250"/>
                <a:gd name="T46" fmla="*/ 0 w 622"/>
                <a:gd name="T47" fmla="*/ 125 h 250"/>
                <a:gd name="T48" fmla="*/ 3 w 622"/>
                <a:gd name="T49" fmla="*/ 96 h 250"/>
                <a:gd name="T50" fmla="*/ 14 w 622"/>
                <a:gd name="T51" fmla="*/ 69 h 250"/>
                <a:gd name="T52" fmla="*/ 28 w 622"/>
                <a:gd name="T53" fmla="*/ 47 h 250"/>
                <a:gd name="T54" fmla="*/ 48 w 622"/>
                <a:gd name="T55" fmla="*/ 27 h 250"/>
                <a:gd name="T56" fmla="*/ 71 w 622"/>
                <a:gd name="T57" fmla="*/ 11 h 250"/>
                <a:gd name="T58" fmla="*/ 97 w 622"/>
                <a:gd name="T59" fmla="*/ 2 h 250"/>
                <a:gd name="T60" fmla="*/ 126 w 622"/>
                <a:gd name="T6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2" h="250">
                  <a:moveTo>
                    <a:pt x="126" y="0"/>
                  </a:moveTo>
                  <a:lnTo>
                    <a:pt x="497" y="0"/>
                  </a:lnTo>
                  <a:lnTo>
                    <a:pt x="525" y="2"/>
                  </a:lnTo>
                  <a:lnTo>
                    <a:pt x="552" y="11"/>
                  </a:lnTo>
                  <a:lnTo>
                    <a:pt x="575" y="27"/>
                  </a:lnTo>
                  <a:lnTo>
                    <a:pt x="595" y="47"/>
                  </a:lnTo>
                  <a:lnTo>
                    <a:pt x="609" y="69"/>
                  </a:lnTo>
                  <a:lnTo>
                    <a:pt x="618" y="96"/>
                  </a:lnTo>
                  <a:lnTo>
                    <a:pt x="622" y="125"/>
                  </a:lnTo>
                  <a:lnTo>
                    <a:pt x="618" y="153"/>
                  </a:lnTo>
                  <a:lnTo>
                    <a:pt x="609" y="180"/>
                  </a:lnTo>
                  <a:lnTo>
                    <a:pt x="595" y="202"/>
                  </a:lnTo>
                  <a:lnTo>
                    <a:pt x="575" y="222"/>
                  </a:lnTo>
                  <a:lnTo>
                    <a:pt x="552" y="238"/>
                  </a:lnTo>
                  <a:lnTo>
                    <a:pt x="525" y="247"/>
                  </a:lnTo>
                  <a:lnTo>
                    <a:pt x="497" y="250"/>
                  </a:lnTo>
                  <a:lnTo>
                    <a:pt x="126" y="250"/>
                  </a:lnTo>
                  <a:lnTo>
                    <a:pt x="97" y="247"/>
                  </a:lnTo>
                  <a:lnTo>
                    <a:pt x="71" y="238"/>
                  </a:lnTo>
                  <a:lnTo>
                    <a:pt x="48" y="222"/>
                  </a:lnTo>
                  <a:lnTo>
                    <a:pt x="28" y="202"/>
                  </a:lnTo>
                  <a:lnTo>
                    <a:pt x="14" y="180"/>
                  </a:lnTo>
                  <a:lnTo>
                    <a:pt x="3" y="153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4" y="69"/>
                  </a:lnTo>
                  <a:lnTo>
                    <a:pt x="28" y="47"/>
                  </a:lnTo>
                  <a:lnTo>
                    <a:pt x="48" y="27"/>
                  </a:lnTo>
                  <a:lnTo>
                    <a:pt x="71" y="11"/>
                  </a:lnTo>
                  <a:lnTo>
                    <a:pt x="97" y="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160"/>
            <p:cNvSpPr>
              <a:spLocks/>
            </p:cNvSpPr>
            <p:nvPr/>
          </p:nvSpPr>
          <p:spPr bwMode="auto">
            <a:xfrm>
              <a:off x="9046210" y="5969000"/>
              <a:ext cx="490220" cy="397510"/>
            </a:xfrm>
            <a:custGeom>
              <a:avLst/>
              <a:gdLst>
                <a:gd name="T0" fmla="*/ 0 w 309"/>
                <a:gd name="T1" fmla="*/ 0 h 250"/>
                <a:gd name="T2" fmla="*/ 184 w 309"/>
                <a:gd name="T3" fmla="*/ 0 h 250"/>
                <a:gd name="T4" fmla="*/ 212 w 309"/>
                <a:gd name="T5" fmla="*/ 2 h 250"/>
                <a:gd name="T6" fmla="*/ 239 w 309"/>
                <a:gd name="T7" fmla="*/ 11 h 250"/>
                <a:gd name="T8" fmla="*/ 262 w 309"/>
                <a:gd name="T9" fmla="*/ 27 h 250"/>
                <a:gd name="T10" fmla="*/ 282 w 309"/>
                <a:gd name="T11" fmla="*/ 47 h 250"/>
                <a:gd name="T12" fmla="*/ 296 w 309"/>
                <a:gd name="T13" fmla="*/ 69 h 250"/>
                <a:gd name="T14" fmla="*/ 305 w 309"/>
                <a:gd name="T15" fmla="*/ 96 h 250"/>
                <a:gd name="T16" fmla="*/ 309 w 309"/>
                <a:gd name="T17" fmla="*/ 125 h 250"/>
                <a:gd name="T18" fmla="*/ 305 w 309"/>
                <a:gd name="T19" fmla="*/ 153 h 250"/>
                <a:gd name="T20" fmla="*/ 296 w 309"/>
                <a:gd name="T21" fmla="*/ 180 h 250"/>
                <a:gd name="T22" fmla="*/ 282 w 309"/>
                <a:gd name="T23" fmla="*/ 202 h 250"/>
                <a:gd name="T24" fmla="*/ 262 w 309"/>
                <a:gd name="T25" fmla="*/ 222 h 250"/>
                <a:gd name="T26" fmla="*/ 239 w 309"/>
                <a:gd name="T27" fmla="*/ 238 h 250"/>
                <a:gd name="T28" fmla="*/ 212 w 309"/>
                <a:gd name="T29" fmla="*/ 247 h 250"/>
                <a:gd name="T30" fmla="*/ 184 w 309"/>
                <a:gd name="T31" fmla="*/ 250 h 250"/>
                <a:gd name="T32" fmla="*/ 0 w 309"/>
                <a:gd name="T33" fmla="*/ 250 h 250"/>
                <a:gd name="T34" fmla="*/ 0 w 309"/>
                <a:gd name="T3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50">
                  <a:moveTo>
                    <a:pt x="0" y="0"/>
                  </a:moveTo>
                  <a:lnTo>
                    <a:pt x="184" y="0"/>
                  </a:lnTo>
                  <a:lnTo>
                    <a:pt x="212" y="2"/>
                  </a:lnTo>
                  <a:lnTo>
                    <a:pt x="239" y="11"/>
                  </a:lnTo>
                  <a:lnTo>
                    <a:pt x="262" y="27"/>
                  </a:lnTo>
                  <a:lnTo>
                    <a:pt x="282" y="47"/>
                  </a:lnTo>
                  <a:lnTo>
                    <a:pt x="296" y="69"/>
                  </a:lnTo>
                  <a:lnTo>
                    <a:pt x="305" y="96"/>
                  </a:lnTo>
                  <a:lnTo>
                    <a:pt x="309" y="125"/>
                  </a:lnTo>
                  <a:lnTo>
                    <a:pt x="305" y="153"/>
                  </a:lnTo>
                  <a:lnTo>
                    <a:pt x="296" y="180"/>
                  </a:lnTo>
                  <a:lnTo>
                    <a:pt x="282" y="202"/>
                  </a:lnTo>
                  <a:lnTo>
                    <a:pt x="262" y="222"/>
                  </a:lnTo>
                  <a:lnTo>
                    <a:pt x="239" y="238"/>
                  </a:lnTo>
                  <a:lnTo>
                    <a:pt x="212" y="247"/>
                  </a:lnTo>
                  <a:lnTo>
                    <a:pt x="184" y="250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 rot="1466956">
            <a:off x="8113395" y="6015355"/>
            <a:ext cx="629920" cy="253365"/>
            <a:chOff x="8113395" y="6015355"/>
            <a:chExt cx="629920" cy="253365"/>
          </a:xfrm>
        </p:grpSpPr>
        <p:sp>
          <p:nvSpPr>
            <p:cNvPr id="82" name="Freeform 159"/>
            <p:cNvSpPr>
              <a:spLocks/>
            </p:cNvSpPr>
            <p:nvPr/>
          </p:nvSpPr>
          <p:spPr bwMode="auto">
            <a:xfrm>
              <a:off x="8113395" y="6015355"/>
              <a:ext cx="629920" cy="252730"/>
            </a:xfrm>
            <a:custGeom>
              <a:avLst/>
              <a:gdLst>
                <a:gd name="T0" fmla="*/ 126 w 622"/>
                <a:gd name="T1" fmla="*/ 0 h 250"/>
                <a:gd name="T2" fmla="*/ 497 w 622"/>
                <a:gd name="T3" fmla="*/ 0 h 250"/>
                <a:gd name="T4" fmla="*/ 525 w 622"/>
                <a:gd name="T5" fmla="*/ 2 h 250"/>
                <a:gd name="T6" fmla="*/ 552 w 622"/>
                <a:gd name="T7" fmla="*/ 11 h 250"/>
                <a:gd name="T8" fmla="*/ 575 w 622"/>
                <a:gd name="T9" fmla="*/ 27 h 250"/>
                <a:gd name="T10" fmla="*/ 595 w 622"/>
                <a:gd name="T11" fmla="*/ 47 h 250"/>
                <a:gd name="T12" fmla="*/ 609 w 622"/>
                <a:gd name="T13" fmla="*/ 69 h 250"/>
                <a:gd name="T14" fmla="*/ 618 w 622"/>
                <a:gd name="T15" fmla="*/ 96 h 250"/>
                <a:gd name="T16" fmla="*/ 622 w 622"/>
                <a:gd name="T17" fmla="*/ 125 h 250"/>
                <a:gd name="T18" fmla="*/ 618 w 622"/>
                <a:gd name="T19" fmla="*/ 153 h 250"/>
                <a:gd name="T20" fmla="*/ 609 w 622"/>
                <a:gd name="T21" fmla="*/ 180 h 250"/>
                <a:gd name="T22" fmla="*/ 595 w 622"/>
                <a:gd name="T23" fmla="*/ 202 h 250"/>
                <a:gd name="T24" fmla="*/ 575 w 622"/>
                <a:gd name="T25" fmla="*/ 222 h 250"/>
                <a:gd name="T26" fmla="*/ 552 w 622"/>
                <a:gd name="T27" fmla="*/ 238 h 250"/>
                <a:gd name="T28" fmla="*/ 525 w 622"/>
                <a:gd name="T29" fmla="*/ 247 h 250"/>
                <a:gd name="T30" fmla="*/ 497 w 622"/>
                <a:gd name="T31" fmla="*/ 250 h 250"/>
                <a:gd name="T32" fmla="*/ 126 w 622"/>
                <a:gd name="T33" fmla="*/ 250 h 250"/>
                <a:gd name="T34" fmla="*/ 97 w 622"/>
                <a:gd name="T35" fmla="*/ 247 h 250"/>
                <a:gd name="T36" fmla="*/ 71 w 622"/>
                <a:gd name="T37" fmla="*/ 238 h 250"/>
                <a:gd name="T38" fmla="*/ 48 w 622"/>
                <a:gd name="T39" fmla="*/ 222 h 250"/>
                <a:gd name="T40" fmla="*/ 28 w 622"/>
                <a:gd name="T41" fmla="*/ 202 h 250"/>
                <a:gd name="T42" fmla="*/ 14 w 622"/>
                <a:gd name="T43" fmla="*/ 180 h 250"/>
                <a:gd name="T44" fmla="*/ 3 w 622"/>
                <a:gd name="T45" fmla="*/ 153 h 250"/>
                <a:gd name="T46" fmla="*/ 0 w 622"/>
                <a:gd name="T47" fmla="*/ 125 h 250"/>
                <a:gd name="T48" fmla="*/ 3 w 622"/>
                <a:gd name="T49" fmla="*/ 96 h 250"/>
                <a:gd name="T50" fmla="*/ 14 w 622"/>
                <a:gd name="T51" fmla="*/ 69 h 250"/>
                <a:gd name="T52" fmla="*/ 28 w 622"/>
                <a:gd name="T53" fmla="*/ 47 h 250"/>
                <a:gd name="T54" fmla="*/ 48 w 622"/>
                <a:gd name="T55" fmla="*/ 27 h 250"/>
                <a:gd name="T56" fmla="*/ 71 w 622"/>
                <a:gd name="T57" fmla="*/ 11 h 250"/>
                <a:gd name="T58" fmla="*/ 97 w 622"/>
                <a:gd name="T59" fmla="*/ 2 h 250"/>
                <a:gd name="T60" fmla="*/ 126 w 622"/>
                <a:gd name="T6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2" h="250">
                  <a:moveTo>
                    <a:pt x="126" y="0"/>
                  </a:moveTo>
                  <a:lnTo>
                    <a:pt x="497" y="0"/>
                  </a:lnTo>
                  <a:lnTo>
                    <a:pt x="525" y="2"/>
                  </a:lnTo>
                  <a:lnTo>
                    <a:pt x="552" y="11"/>
                  </a:lnTo>
                  <a:lnTo>
                    <a:pt x="575" y="27"/>
                  </a:lnTo>
                  <a:lnTo>
                    <a:pt x="595" y="47"/>
                  </a:lnTo>
                  <a:lnTo>
                    <a:pt x="609" y="69"/>
                  </a:lnTo>
                  <a:lnTo>
                    <a:pt x="618" y="96"/>
                  </a:lnTo>
                  <a:lnTo>
                    <a:pt x="622" y="125"/>
                  </a:lnTo>
                  <a:lnTo>
                    <a:pt x="618" y="153"/>
                  </a:lnTo>
                  <a:lnTo>
                    <a:pt x="609" y="180"/>
                  </a:lnTo>
                  <a:lnTo>
                    <a:pt x="595" y="202"/>
                  </a:lnTo>
                  <a:lnTo>
                    <a:pt x="575" y="222"/>
                  </a:lnTo>
                  <a:lnTo>
                    <a:pt x="552" y="238"/>
                  </a:lnTo>
                  <a:lnTo>
                    <a:pt x="525" y="247"/>
                  </a:lnTo>
                  <a:lnTo>
                    <a:pt x="497" y="250"/>
                  </a:lnTo>
                  <a:lnTo>
                    <a:pt x="126" y="250"/>
                  </a:lnTo>
                  <a:lnTo>
                    <a:pt x="97" y="247"/>
                  </a:lnTo>
                  <a:lnTo>
                    <a:pt x="71" y="238"/>
                  </a:lnTo>
                  <a:lnTo>
                    <a:pt x="48" y="222"/>
                  </a:lnTo>
                  <a:lnTo>
                    <a:pt x="28" y="202"/>
                  </a:lnTo>
                  <a:lnTo>
                    <a:pt x="14" y="180"/>
                  </a:lnTo>
                  <a:lnTo>
                    <a:pt x="3" y="153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4" y="69"/>
                  </a:lnTo>
                  <a:lnTo>
                    <a:pt x="28" y="47"/>
                  </a:lnTo>
                  <a:lnTo>
                    <a:pt x="48" y="27"/>
                  </a:lnTo>
                  <a:lnTo>
                    <a:pt x="71" y="11"/>
                  </a:lnTo>
                  <a:lnTo>
                    <a:pt x="97" y="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160"/>
            <p:cNvSpPr>
              <a:spLocks/>
            </p:cNvSpPr>
            <p:nvPr/>
          </p:nvSpPr>
          <p:spPr bwMode="auto">
            <a:xfrm>
              <a:off x="8321675" y="6165850"/>
              <a:ext cx="313690" cy="253365"/>
            </a:xfrm>
            <a:custGeom>
              <a:avLst/>
              <a:gdLst>
                <a:gd name="T0" fmla="*/ 0 w 309"/>
                <a:gd name="T1" fmla="*/ 0 h 250"/>
                <a:gd name="T2" fmla="*/ 184 w 309"/>
                <a:gd name="T3" fmla="*/ 0 h 250"/>
                <a:gd name="T4" fmla="*/ 212 w 309"/>
                <a:gd name="T5" fmla="*/ 2 h 250"/>
                <a:gd name="T6" fmla="*/ 239 w 309"/>
                <a:gd name="T7" fmla="*/ 11 h 250"/>
                <a:gd name="T8" fmla="*/ 262 w 309"/>
                <a:gd name="T9" fmla="*/ 27 h 250"/>
                <a:gd name="T10" fmla="*/ 282 w 309"/>
                <a:gd name="T11" fmla="*/ 47 h 250"/>
                <a:gd name="T12" fmla="*/ 296 w 309"/>
                <a:gd name="T13" fmla="*/ 69 h 250"/>
                <a:gd name="T14" fmla="*/ 305 w 309"/>
                <a:gd name="T15" fmla="*/ 96 h 250"/>
                <a:gd name="T16" fmla="*/ 309 w 309"/>
                <a:gd name="T17" fmla="*/ 125 h 250"/>
                <a:gd name="T18" fmla="*/ 305 w 309"/>
                <a:gd name="T19" fmla="*/ 153 h 250"/>
                <a:gd name="T20" fmla="*/ 296 w 309"/>
                <a:gd name="T21" fmla="*/ 180 h 250"/>
                <a:gd name="T22" fmla="*/ 282 w 309"/>
                <a:gd name="T23" fmla="*/ 202 h 250"/>
                <a:gd name="T24" fmla="*/ 262 w 309"/>
                <a:gd name="T25" fmla="*/ 222 h 250"/>
                <a:gd name="T26" fmla="*/ 239 w 309"/>
                <a:gd name="T27" fmla="*/ 238 h 250"/>
                <a:gd name="T28" fmla="*/ 212 w 309"/>
                <a:gd name="T29" fmla="*/ 247 h 250"/>
                <a:gd name="T30" fmla="*/ 184 w 309"/>
                <a:gd name="T31" fmla="*/ 250 h 250"/>
                <a:gd name="T32" fmla="*/ 0 w 309"/>
                <a:gd name="T33" fmla="*/ 250 h 250"/>
                <a:gd name="T34" fmla="*/ 0 w 309"/>
                <a:gd name="T3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50">
                  <a:moveTo>
                    <a:pt x="0" y="0"/>
                  </a:moveTo>
                  <a:lnTo>
                    <a:pt x="184" y="0"/>
                  </a:lnTo>
                  <a:lnTo>
                    <a:pt x="212" y="2"/>
                  </a:lnTo>
                  <a:lnTo>
                    <a:pt x="239" y="11"/>
                  </a:lnTo>
                  <a:lnTo>
                    <a:pt x="262" y="27"/>
                  </a:lnTo>
                  <a:lnTo>
                    <a:pt x="282" y="47"/>
                  </a:lnTo>
                  <a:lnTo>
                    <a:pt x="296" y="69"/>
                  </a:lnTo>
                  <a:lnTo>
                    <a:pt x="305" y="96"/>
                  </a:lnTo>
                  <a:lnTo>
                    <a:pt x="309" y="125"/>
                  </a:lnTo>
                  <a:lnTo>
                    <a:pt x="305" y="153"/>
                  </a:lnTo>
                  <a:lnTo>
                    <a:pt x="296" y="180"/>
                  </a:lnTo>
                  <a:lnTo>
                    <a:pt x="282" y="202"/>
                  </a:lnTo>
                  <a:lnTo>
                    <a:pt x="262" y="222"/>
                  </a:lnTo>
                  <a:lnTo>
                    <a:pt x="239" y="238"/>
                  </a:lnTo>
                  <a:lnTo>
                    <a:pt x="212" y="247"/>
                  </a:lnTo>
                  <a:lnTo>
                    <a:pt x="184" y="250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solidFill>
                <a:schemeClr val="accent2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4" name="그룹 83"/>
          <p:cNvGrpSpPr/>
          <p:nvPr/>
        </p:nvGrpSpPr>
        <p:grpSpPr>
          <a:xfrm rot="19821378">
            <a:off x="7425055" y="6423025"/>
            <a:ext cx="629920" cy="253365"/>
            <a:chOff x="7425055" y="6423025"/>
            <a:chExt cx="629920" cy="253365"/>
          </a:xfrm>
        </p:grpSpPr>
        <p:sp>
          <p:nvSpPr>
            <p:cNvPr id="85" name="Freeform 159"/>
            <p:cNvSpPr>
              <a:spLocks/>
            </p:cNvSpPr>
            <p:nvPr/>
          </p:nvSpPr>
          <p:spPr bwMode="auto">
            <a:xfrm>
              <a:off x="7425055" y="6423025"/>
              <a:ext cx="629920" cy="253365"/>
            </a:xfrm>
            <a:custGeom>
              <a:avLst/>
              <a:gdLst>
                <a:gd name="T0" fmla="*/ 126 w 622"/>
                <a:gd name="T1" fmla="*/ 0 h 250"/>
                <a:gd name="T2" fmla="*/ 497 w 622"/>
                <a:gd name="T3" fmla="*/ 0 h 250"/>
                <a:gd name="T4" fmla="*/ 525 w 622"/>
                <a:gd name="T5" fmla="*/ 2 h 250"/>
                <a:gd name="T6" fmla="*/ 552 w 622"/>
                <a:gd name="T7" fmla="*/ 11 h 250"/>
                <a:gd name="T8" fmla="*/ 575 w 622"/>
                <a:gd name="T9" fmla="*/ 27 h 250"/>
                <a:gd name="T10" fmla="*/ 595 w 622"/>
                <a:gd name="T11" fmla="*/ 47 h 250"/>
                <a:gd name="T12" fmla="*/ 609 w 622"/>
                <a:gd name="T13" fmla="*/ 69 h 250"/>
                <a:gd name="T14" fmla="*/ 618 w 622"/>
                <a:gd name="T15" fmla="*/ 96 h 250"/>
                <a:gd name="T16" fmla="*/ 622 w 622"/>
                <a:gd name="T17" fmla="*/ 125 h 250"/>
                <a:gd name="T18" fmla="*/ 618 w 622"/>
                <a:gd name="T19" fmla="*/ 153 h 250"/>
                <a:gd name="T20" fmla="*/ 609 w 622"/>
                <a:gd name="T21" fmla="*/ 180 h 250"/>
                <a:gd name="T22" fmla="*/ 595 w 622"/>
                <a:gd name="T23" fmla="*/ 202 h 250"/>
                <a:gd name="T24" fmla="*/ 575 w 622"/>
                <a:gd name="T25" fmla="*/ 222 h 250"/>
                <a:gd name="T26" fmla="*/ 552 w 622"/>
                <a:gd name="T27" fmla="*/ 238 h 250"/>
                <a:gd name="T28" fmla="*/ 525 w 622"/>
                <a:gd name="T29" fmla="*/ 247 h 250"/>
                <a:gd name="T30" fmla="*/ 497 w 622"/>
                <a:gd name="T31" fmla="*/ 250 h 250"/>
                <a:gd name="T32" fmla="*/ 126 w 622"/>
                <a:gd name="T33" fmla="*/ 250 h 250"/>
                <a:gd name="T34" fmla="*/ 97 w 622"/>
                <a:gd name="T35" fmla="*/ 247 h 250"/>
                <a:gd name="T36" fmla="*/ 71 w 622"/>
                <a:gd name="T37" fmla="*/ 238 h 250"/>
                <a:gd name="T38" fmla="*/ 48 w 622"/>
                <a:gd name="T39" fmla="*/ 222 h 250"/>
                <a:gd name="T40" fmla="*/ 28 w 622"/>
                <a:gd name="T41" fmla="*/ 202 h 250"/>
                <a:gd name="T42" fmla="*/ 14 w 622"/>
                <a:gd name="T43" fmla="*/ 180 h 250"/>
                <a:gd name="T44" fmla="*/ 3 w 622"/>
                <a:gd name="T45" fmla="*/ 153 h 250"/>
                <a:gd name="T46" fmla="*/ 0 w 622"/>
                <a:gd name="T47" fmla="*/ 125 h 250"/>
                <a:gd name="T48" fmla="*/ 3 w 622"/>
                <a:gd name="T49" fmla="*/ 96 h 250"/>
                <a:gd name="T50" fmla="*/ 14 w 622"/>
                <a:gd name="T51" fmla="*/ 69 h 250"/>
                <a:gd name="T52" fmla="*/ 28 w 622"/>
                <a:gd name="T53" fmla="*/ 47 h 250"/>
                <a:gd name="T54" fmla="*/ 48 w 622"/>
                <a:gd name="T55" fmla="*/ 27 h 250"/>
                <a:gd name="T56" fmla="*/ 71 w 622"/>
                <a:gd name="T57" fmla="*/ 11 h 250"/>
                <a:gd name="T58" fmla="*/ 97 w 622"/>
                <a:gd name="T59" fmla="*/ 2 h 250"/>
                <a:gd name="T60" fmla="*/ 126 w 622"/>
                <a:gd name="T6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2" h="250">
                  <a:moveTo>
                    <a:pt x="126" y="0"/>
                  </a:moveTo>
                  <a:lnTo>
                    <a:pt x="497" y="0"/>
                  </a:lnTo>
                  <a:lnTo>
                    <a:pt x="525" y="2"/>
                  </a:lnTo>
                  <a:lnTo>
                    <a:pt x="552" y="11"/>
                  </a:lnTo>
                  <a:lnTo>
                    <a:pt x="575" y="27"/>
                  </a:lnTo>
                  <a:lnTo>
                    <a:pt x="595" y="47"/>
                  </a:lnTo>
                  <a:lnTo>
                    <a:pt x="609" y="69"/>
                  </a:lnTo>
                  <a:lnTo>
                    <a:pt x="618" y="96"/>
                  </a:lnTo>
                  <a:lnTo>
                    <a:pt x="622" y="125"/>
                  </a:lnTo>
                  <a:lnTo>
                    <a:pt x="618" y="153"/>
                  </a:lnTo>
                  <a:lnTo>
                    <a:pt x="609" y="180"/>
                  </a:lnTo>
                  <a:lnTo>
                    <a:pt x="595" y="202"/>
                  </a:lnTo>
                  <a:lnTo>
                    <a:pt x="575" y="222"/>
                  </a:lnTo>
                  <a:lnTo>
                    <a:pt x="552" y="238"/>
                  </a:lnTo>
                  <a:lnTo>
                    <a:pt x="525" y="247"/>
                  </a:lnTo>
                  <a:lnTo>
                    <a:pt x="497" y="250"/>
                  </a:lnTo>
                  <a:lnTo>
                    <a:pt x="126" y="250"/>
                  </a:lnTo>
                  <a:lnTo>
                    <a:pt x="97" y="247"/>
                  </a:lnTo>
                  <a:lnTo>
                    <a:pt x="71" y="238"/>
                  </a:lnTo>
                  <a:lnTo>
                    <a:pt x="48" y="222"/>
                  </a:lnTo>
                  <a:lnTo>
                    <a:pt x="28" y="202"/>
                  </a:lnTo>
                  <a:lnTo>
                    <a:pt x="14" y="180"/>
                  </a:lnTo>
                  <a:lnTo>
                    <a:pt x="3" y="153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4" y="69"/>
                  </a:lnTo>
                  <a:lnTo>
                    <a:pt x="28" y="47"/>
                  </a:lnTo>
                  <a:lnTo>
                    <a:pt x="48" y="27"/>
                  </a:lnTo>
                  <a:lnTo>
                    <a:pt x="71" y="11"/>
                  </a:lnTo>
                  <a:lnTo>
                    <a:pt x="97" y="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60"/>
            <p:cNvSpPr>
              <a:spLocks/>
            </p:cNvSpPr>
            <p:nvPr/>
          </p:nvSpPr>
          <p:spPr bwMode="auto">
            <a:xfrm>
              <a:off x="7585075" y="6265545"/>
              <a:ext cx="312420" cy="251460"/>
            </a:xfrm>
            <a:custGeom>
              <a:avLst/>
              <a:gdLst>
                <a:gd name="T0" fmla="*/ 0 w 309"/>
                <a:gd name="T1" fmla="*/ 0 h 250"/>
                <a:gd name="T2" fmla="*/ 184 w 309"/>
                <a:gd name="T3" fmla="*/ 0 h 250"/>
                <a:gd name="T4" fmla="*/ 212 w 309"/>
                <a:gd name="T5" fmla="*/ 2 h 250"/>
                <a:gd name="T6" fmla="*/ 239 w 309"/>
                <a:gd name="T7" fmla="*/ 11 h 250"/>
                <a:gd name="T8" fmla="*/ 262 w 309"/>
                <a:gd name="T9" fmla="*/ 27 h 250"/>
                <a:gd name="T10" fmla="*/ 282 w 309"/>
                <a:gd name="T11" fmla="*/ 47 h 250"/>
                <a:gd name="T12" fmla="*/ 296 w 309"/>
                <a:gd name="T13" fmla="*/ 69 h 250"/>
                <a:gd name="T14" fmla="*/ 305 w 309"/>
                <a:gd name="T15" fmla="*/ 96 h 250"/>
                <a:gd name="T16" fmla="*/ 309 w 309"/>
                <a:gd name="T17" fmla="*/ 125 h 250"/>
                <a:gd name="T18" fmla="*/ 305 w 309"/>
                <a:gd name="T19" fmla="*/ 153 h 250"/>
                <a:gd name="T20" fmla="*/ 296 w 309"/>
                <a:gd name="T21" fmla="*/ 180 h 250"/>
                <a:gd name="T22" fmla="*/ 282 w 309"/>
                <a:gd name="T23" fmla="*/ 202 h 250"/>
                <a:gd name="T24" fmla="*/ 262 w 309"/>
                <a:gd name="T25" fmla="*/ 222 h 250"/>
                <a:gd name="T26" fmla="*/ 239 w 309"/>
                <a:gd name="T27" fmla="*/ 238 h 250"/>
                <a:gd name="T28" fmla="*/ 212 w 309"/>
                <a:gd name="T29" fmla="*/ 247 h 250"/>
                <a:gd name="T30" fmla="*/ 184 w 309"/>
                <a:gd name="T31" fmla="*/ 250 h 250"/>
                <a:gd name="T32" fmla="*/ 0 w 309"/>
                <a:gd name="T33" fmla="*/ 250 h 250"/>
                <a:gd name="T34" fmla="*/ 0 w 309"/>
                <a:gd name="T3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50">
                  <a:moveTo>
                    <a:pt x="0" y="0"/>
                  </a:moveTo>
                  <a:lnTo>
                    <a:pt x="184" y="0"/>
                  </a:lnTo>
                  <a:lnTo>
                    <a:pt x="212" y="2"/>
                  </a:lnTo>
                  <a:lnTo>
                    <a:pt x="239" y="11"/>
                  </a:lnTo>
                  <a:lnTo>
                    <a:pt x="262" y="27"/>
                  </a:lnTo>
                  <a:lnTo>
                    <a:pt x="282" y="47"/>
                  </a:lnTo>
                  <a:lnTo>
                    <a:pt x="296" y="69"/>
                  </a:lnTo>
                  <a:lnTo>
                    <a:pt x="305" y="96"/>
                  </a:lnTo>
                  <a:lnTo>
                    <a:pt x="309" y="125"/>
                  </a:lnTo>
                  <a:lnTo>
                    <a:pt x="305" y="153"/>
                  </a:lnTo>
                  <a:lnTo>
                    <a:pt x="296" y="180"/>
                  </a:lnTo>
                  <a:lnTo>
                    <a:pt x="282" y="202"/>
                  </a:lnTo>
                  <a:lnTo>
                    <a:pt x="262" y="222"/>
                  </a:lnTo>
                  <a:lnTo>
                    <a:pt x="239" y="238"/>
                  </a:lnTo>
                  <a:lnTo>
                    <a:pt x="212" y="247"/>
                  </a:lnTo>
                  <a:lnTo>
                    <a:pt x="184" y="250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F0E2"/>
            </a:solidFill>
            <a:ln w="0">
              <a:solidFill>
                <a:srgbClr val="9AF0E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7" name="그룹 86"/>
          <p:cNvGrpSpPr/>
          <p:nvPr/>
        </p:nvGrpSpPr>
        <p:grpSpPr>
          <a:xfrm rot="12083192">
            <a:off x="6172835" y="6130290"/>
            <a:ext cx="990600" cy="403860"/>
            <a:chOff x="6172835" y="6130290"/>
            <a:chExt cx="990600" cy="403860"/>
          </a:xfrm>
        </p:grpSpPr>
        <p:sp>
          <p:nvSpPr>
            <p:cNvPr id="88" name="Freeform 159"/>
            <p:cNvSpPr>
              <a:spLocks/>
            </p:cNvSpPr>
            <p:nvPr/>
          </p:nvSpPr>
          <p:spPr bwMode="auto">
            <a:xfrm>
              <a:off x="6172835" y="6130290"/>
              <a:ext cx="990600" cy="403860"/>
            </a:xfrm>
            <a:custGeom>
              <a:avLst/>
              <a:gdLst>
                <a:gd name="T0" fmla="*/ 126 w 622"/>
                <a:gd name="T1" fmla="*/ 0 h 250"/>
                <a:gd name="T2" fmla="*/ 497 w 622"/>
                <a:gd name="T3" fmla="*/ 0 h 250"/>
                <a:gd name="T4" fmla="*/ 525 w 622"/>
                <a:gd name="T5" fmla="*/ 2 h 250"/>
                <a:gd name="T6" fmla="*/ 552 w 622"/>
                <a:gd name="T7" fmla="*/ 11 h 250"/>
                <a:gd name="T8" fmla="*/ 575 w 622"/>
                <a:gd name="T9" fmla="*/ 27 h 250"/>
                <a:gd name="T10" fmla="*/ 595 w 622"/>
                <a:gd name="T11" fmla="*/ 47 h 250"/>
                <a:gd name="T12" fmla="*/ 609 w 622"/>
                <a:gd name="T13" fmla="*/ 69 h 250"/>
                <a:gd name="T14" fmla="*/ 618 w 622"/>
                <a:gd name="T15" fmla="*/ 96 h 250"/>
                <a:gd name="T16" fmla="*/ 622 w 622"/>
                <a:gd name="T17" fmla="*/ 125 h 250"/>
                <a:gd name="T18" fmla="*/ 618 w 622"/>
                <a:gd name="T19" fmla="*/ 153 h 250"/>
                <a:gd name="T20" fmla="*/ 609 w 622"/>
                <a:gd name="T21" fmla="*/ 180 h 250"/>
                <a:gd name="T22" fmla="*/ 595 w 622"/>
                <a:gd name="T23" fmla="*/ 202 h 250"/>
                <a:gd name="T24" fmla="*/ 575 w 622"/>
                <a:gd name="T25" fmla="*/ 222 h 250"/>
                <a:gd name="T26" fmla="*/ 552 w 622"/>
                <a:gd name="T27" fmla="*/ 238 h 250"/>
                <a:gd name="T28" fmla="*/ 525 w 622"/>
                <a:gd name="T29" fmla="*/ 247 h 250"/>
                <a:gd name="T30" fmla="*/ 497 w 622"/>
                <a:gd name="T31" fmla="*/ 250 h 250"/>
                <a:gd name="T32" fmla="*/ 126 w 622"/>
                <a:gd name="T33" fmla="*/ 250 h 250"/>
                <a:gd name="T34" fmla="*/ 97 w 622"/>
                <a:gd name="T35" fmla="*/ 247 h 250"/>
                <a:gd name="T36" fmla="*/ 71 w 622"/>
                <a:gd name="T37" fmla="*/ 238 h 250"/>
                <a:gd name="T38" fmla="*/ 48 w 622"/>
                <a:gd name="T39" fmla="*/ 222 h 250"/>
                <a:gd name="T40" fmla="*/ 28 w 622"/>
                <a:gd name="T41" fmla="*/ 202 h 250"/>
                <a:gd name="T42" fmla="*/ 14 w 622"/>
                <a:gd name="T43" fmla="*/ 180 h 250"/>
                <a:gd name="T44" fmla="*/ 3 w 622"/>
                <a:gd name="T45" fmla="*/ 153 h 250"/>
                <a:gd name="T46" fmla="*/ 0 w 622"/>
                <a:gd name="T47" fmla="*/ 125 h 250"/>
                <a:gd name="T48" fmla="*/ 3 w 622"/>
                <a:gd name="T49" fmla="*/ 96 h 250"/>
                <a:gd name="T50" fmla="*/ 14 w 622"/>
                <a:gd name="T51" fmla="*/ 69 h 250"/>
                <a:gd name="T52" fmla="*/ 28 w 622"/>
                <a:gd name="T53" fmla="*/ 47 h 250"/>
                <a:gd name="T54" fmla="*/ 48 w 622"/>
                <a:gd name="T55" fmla="*/ 27 h 250"/>
                <a:gd name="T56" fmla="*/ 71 w 622"/>
                <a:gd name="T57" fmla="*/ 11 h 250"/>
                <a:gd name="T58" fmla="*/ 97 w 622"/>
                <a:gd name="T59" fmla="*/ 2 h 250"/>
                <a:gd name="T60" fmla="*/ 126 w 622"/>
                <a:gd name="T6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2" h="250">
                  <a:moveTo>
                    <a:pt x="126" y="0"/>
                  </a:moveTo>
                  <a:lnTo>
                    <a:pt x="497" y="0"/>
                  </a:lnTo>
                  <a:lnTo>
                    <a:pt x="525" y="2"/>
                  </a:lnTo>
                  <a:lnTo>
                    <a:pt x="552" y="11"/>
                  </a:lnTo>
                  <a:lnTo>
                    <a:pt x="575" y="27"/>
                  </a:lnTo>
                  <a:lnTo>
                    <a:pt x="595" y="47"/>
                  </a:lnTo>
                  <a:lnTo>
                    <a:pt x="609" y="69"/>
                  </a:lnTo>
                  <a:lnTo>
                    <a:pt x="618" y="96"/>
                  </a:lnTo>
                  <a:lnTo>
                    <a:pt x="622" y="125"/>
                  </a:lnTo>
                  <a:lnTo>
                    <a:pt x="618" y="153"/>
                  </a:lnTo>
                  <a:lnTo>
                    <a:pt x="609" y="180"/>
                  </a:lnTo>
                  <a:lnTo>
                    <a:pt x="595" y="202"/>
                  </a:lnTo>
                  <a:lnTo>
                    <a:pt x="575" y="222"/>
                  </a:lnTo>
                  <a:lnTo>
                    <a:pt x="552" y="238"/>
                  </a:lnTo>
                  <a:lnTo>
                    <a:pt x="525" y="247"/>
                  </a:lnTo>
                  <a:lnTo>
                    <a:pt x="497" y="250"/>
                  </a:lnTo>
                  <a:lnTo>
                    <a:pt x="126" y="250"/>
                  </a:lnTo>
                  <a:lnTo>
                    <a:pt x="97" y="247"/>
                  </a:lnTo>
                  <a:lnTo>
                    <a:pt x="71" y="238"/>
                  </a:lnTo>
                  <a:lnTo>
                    <a:pt x="48" y="222"/>
                  </a:lnTo>
                  <a:lnTo>
                    <a:pt x="28" y="202"/>
                  </a:lnTo>
                  <a:lnTo>
                    <a:pt x="14" y="180"/>
                  </a:lnTo>
                  <a:lnTo>
                    <a:pt x="3" y="153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4" y="69"/>
                  </a:lnTo>
                  <a:lnTo>
                    <a:pt x="28" y="47"/>
                  </a:lnTo>
                  <a:lnTo>
                    <a:pt x="48" y="27"/>
                  </a:lnTo>
                  <a:lnTo>
                    <a:pt x="71" y="11"/>
                  </a:lnTo>
                  <a:lnTo>
                    <a:pt x="97" y="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160"/>
            <p:cNvSpPr>
              <a:spLocks/>
            </p:cNvSpPr>
            <p:nvPr/>
          </p:nvSpPr>
          <p:spPr bwMode="auto">
            <a:xfrm>
              <a:off x="6309995" y="5909945"/>
              <a:ext cx="490220" cy="403860"/>
            </a:xfrm>
            <a:custGeom>
              <a:avLst/>
              <a:gdLst>
                <a:gd name="T0" fmla="*/ 0 w 309"/>
                <a:gd name="T1" fmla="*/ 0 h 250"/>
                <a:gd name="T2" fmla="*/ 184 w 309"/>
                <a:gd name="T3" fmla="*/ 0 h 250"/>
                <a:gd name="T4" fmla="*/ 212 w 309"/>
                <a:gd name="T5" fmla="*/ 2 h 250"/>
                <a:gd name="T6" fmla="*/ 239 w 309"/>
                <a:gd name="T7" fmla="*/ 11 h 250"/>
                <a:gd name="T8" fmla="*/ 262 w 309"/>
                <a:gd name="T9" fmla="*/ 27 h 250"/>
                <a:gd name="T10" fmla="*/ 282 w 309"/>
                <a:gd name="T11" fmla="*/ 47 h 250"/>
                <a:gd name="T12" fmla="*/ 296 w 309"/>
                <a:gd name="T13" fmla="*/ 69 h 250"/>
                <a:gd name="T14" fmla="*/ 305 w 309"/>
                <a:gd name="T15" fmla="*/ 96 h 250"/>
                <a:gd name="T16" fmla="*/ 309 w 309"/>
                <a:gd name="T17" fmla="*/ 125 h 250"/>
                <a:gd name="T18" fmla="*/ 305 w 309"/>
                <a:gd name="T19" fmla="*/ 153 h 250"/>
                <a:gd name="T20" fmla="*/ 296 w 309"/>
                <a:gd name="T21" fmla="*/ 180 h 250"/>
                <a:gd name="T22" fmla="*/ 282 w 309"/>
                <a:gd name="T23" fmla="*/ 202 h 250"/>
                <a:gd name="T24" fmla="*/ 262 w 309"/>
                <a:gd name="T25" fmla="*/ 222 h 250"/>
                <a:gd name="T26" fmla="*/ 239 w 309"/>
                <a:gd name="T27" fmla="*/ 238 h 250"/>
                <a:gd name="T28" fmla="*/ 212 w 309"/>
                <a:gd name="T29" fmla="*/ 247 h 250"/>
                <a:gd name="T30" fmla="*/ 184 w 309"/>
                <a:gd name="T31" fmla="*/ 250 h 250"/>
                <a:gd name="T32" fmla="*/ 0 w 309"/>
                <a:gd name="T33" fmla="*/ 250 h 250"/>
                <a:gd name="T34" fmla="*/ 0 w 309"/>
                <a:gd name="T3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50">
                  <a:moveTo>
                    <a:pt x="0" y="0"/>
                  </a:moveTo>
                  <a:lnTo>
                    <a:pt x="184" y="0"/>
                  </a:lnTo>
                  <a:lnTo>
                    <a:pt x="212" y="2"/>
                  </a:lnTo>
                  <a:lnTo>
                    <a:pt x="239" y="11"/>
                  </a:lnTo>
                  <a:lnTo>
                    <a:pt x="262" y="27"/>
                  </a:lnTo>
                  <a:lnTo>
                    <a:pt x="282" y="47"/>
                  </a:lnTo>
                  <a:lnTo>
                    <a:pt x="296" y="69"/>
                  </a:lnTo>
                  <a:lnTo>
                    <a:pt x="305" y="96"/>
                  </a:lnTo>
                  <a:lnTo>
                    <a:pt x="309" y="125"/>
                  </a:lnTo>
                  <a:lnTo>
                    <a:pt x="305" y="153"/>
                  </a:lnTo>
                  <a:lnTo>
                    <a:pt x="296" y="180"/>
                  </a:lnTo>
                  <a:lnTo>
                    <a:pt x="282" y="202"/>
                  </a:lnTo>
                  <a:lnTo>
                    <a:pt x="262" y="222"/>
                  </a:lnTo>
                  <a:lnTo>
                    <a:pt x="239" y="238"/>
                  </a:lnTo>
                  <a:lnTo>
                    <a:pt x="212" y="247"/>
                  </a:lnTo>
                  <a:lnTo>
                    <a:pt x="184" y="250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D3D2"/>
            </a:solidFill>
            <a:ln w="0">
              <a:solidFill>
                <a:srgbClr val="EAD3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0" name="그룹 89"/>
          <p:cNvGrpSpPr/>
          <p:nvPr/>
        </p:nvGrpSpPr>
        <p:grpSpPr>
          <a:xfrm rot="15804479">
            <a:off x="5163820" y="6221095"/>
            <a:ext cx="658495" cy="301625"/>
            <a:chOff x="5163820" y="6221095"/>
            <a:chExt cx="658495" cy="301625"/>
          </a:xfrm>
        </p:grpSpPr>
        <p:sp>
          <p:nvSpPr>
            <p:cNvPr id="91" name="Freeform 159"/>
            <p:cNvSpPr>
              <a:spLocks/>
            </p:cNvSpPr>
            <p:nvPr/>
          </p:nvSpPr>
          <p:spPr bwMode="auto">
            <a:xfrm>
              <a:off x="5163820" y="6221095"/>
              <a:ext cx="658495" cy="301625"/>
            </a:xfrm>
            <a:custGeom>
              <a:avLst/>
              <a:gdLst>
                <a:gd name="T0" fmla="*/ 126 w 622"/>
                <a:gd name="T1" fmla="*/ 0 h 250"/>
                <a:gd name="T2" fmla="*/ 497 w 622"/>
                <a:gd name="T3" fmla="*/ 0 h 250"/>
                <a:gd name="T4" fmla="*/ 525 w 622"/>
                <a:gd name="T5" fmla="*/ 2 h 250"/>
                <a:gd name="T6" fmla="*/ 552 w 622"/>
                <a:gd name="T7" fmla="*/ 11 h 250"/>
                <a:gd name="T8" fmla="*/ 575 w 622"/>
                <a:gd name="T9" fmla="*/ 27 h 250"/>
                <a:gd name="T10" fmla="*/ 595 w 622"/>
                <a:gd name="T11" fmla="*/ 47 h 250"/>
                <a:gd name="T12" fmla="*/ 609 w 622"/>
                <a:gd name="T13" fmla="*/ 69 h 250"/>
                <a:gd name="T14" fmla="*/ 618 w 622"/>
                <a:gd name="T15" fmla="*/ 96 h 250"/>
                <a:gd name="T16" fmla="*/ 622 w 622"/>
                <a:gd name="T17" fmla="*/ 125 h 250"/>
                <a:gd name="T18" fmla="*/ 618 w 622"/>
                <a:gd name="T19" fmla="*/ 153 h 250"/>
                <a:gd name="T20" fmla="*/ 609 w 622"/>
                <a:gd name="T21" fmla="*/ 180 h 250"/>
                <a:gd name="T22" fmla="*/ 595 w 622"/>
                <a:gd name="T23" fmla="*/ 202 h 250"/>
                <a:gd name="T24" fmla="*/ 575 w 622"/>
                <a:gd name="T25" fmla="*/ 222 h 250"/>
                <a:gd name="T26" fmla="*/ 552 w 622"/>
                <a:gd name="T27" fmla="*/ 238 h 250"/>
                <a:gd name="T28" fmla="*/ 525 w 622"/>
                <a:gd name="T29" fmla="*/ 247 h 250"/>
                <a:gd name="T30" fmla="*/ 497 w 622"/>
                <a:gd name="T31" fmla="*/ 250 h 250"/>
                <a:gd name="T32" fmla="*/ 126 w 622"/>
                <a:gd name="T33" fmla="*/ 250 h 250"/>
                <a:gd name="T34" fmla="*/ 97 w 622"/>
                <a:gd name="T35" fmla="*/ 247 h 250"/>
                <a:gd name="T36" fmla="*/ 71 w 622"/>
                <a:gd name="T37" fmla="*/ 238 h 250"/>
                <a:gd name="T38" fmla="*/ 48 w 622"/>
                <a:gd name="T39" fmla="*/ 222 h 250"/>
                <a:gd name="T40" fmla="*/ 28 w 622"/>
                <a:gd name="T41" fmla="*/ 202 h 250"/>
                <a:gd name="T42" fmla="*/ 14 w 622"/>
                <a:gd name="T43" fmla="*/ 180 h 250"/>
                <a:gd name="T44" fmla="*/ 3 w 622"/>
                <a:gd name="T45" fmla="*/ 153 h 250"/>
                <a:gd name="T46" fmla="*/ 0 w 622"/>
                <a:gd name="T47" fmla="*/ 125 h 250"/>
                <a:gd name="T48" fmla="*/ 3 w 622"/>
                <a:gd name="T49" fmla="*/ 96 h 250"/>
                <a:gd name="T50" fmla="*/ 14 w 622"/>
                <a:gd name="T51" fmla="*/ 69 h 250"/>
                <a:gd name="T52" fmla="*/ 28 w 622"/>
                <a:gd name="T53" fmla="*/ 47 h 250"/>
                <a:gd name="T54" fmla="*/ 48 w 622"/>
                <a:gd name="T55" fmla="*/ 27 h 250"/>
                <a:gd name="T56" fmla="*/ 71 w 622"/>
                <a:gd name="T57" fmla="*/ 11 h 250"/>
                <a:gd name="T58" fmla="*/ 97 w 622"/>
                <a:gd name="T59" fmla="*/ 2 h 250"/>
                <a:gd name="T60" fmla="*/ 126 w 622"/>
                <a:gd name="T6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2" h="250">
                  <a:moveTo>
                    <a:pt x="126" y="0"/>
                  </a:moveTo>
                  <a:lnTo>
                    <a:pt x="497" y="0"/>
                  </a:lnTo>
                  <a:lnTo>
                    <a:pt x="525" y="2"/>
                  </a:lnTo>
                  <a:lnTo>
                    <a:pt x="552" y="11"/>
                  </a:lnTo>
                  <a:lnTo>
                    <a:pt x="575" y="27"/>
                  </a:lnTo>
                  <a:lnTo>
                    <a:pt x="595" y="47"/>
                  </a:lnTo>
                  <a:lnTo>
                    <a:pt x="609" y="69"/>
                  </a:lnTo>
                  <a:lnTo>
                    <a:pt x="618" y="96"/>
                  </a:lnTo>
                  <a:lnTo>
                    <a:pt x="622" y="125"/>
                  </a:lnTo>
                  <a:lnTo>
                    <a:pt x="618" y="153"/>
                  </a:lnTo>
                  <a:lnTo>
                    <a:pt x="609" y="180"/>
                  </a:lnTo>
                  <a:lnTo>
                    <a:pt x="595" y="202"/>
                  </a:lnTo>
                  <a:lnTo>
                    <a:pt x="575" y="222"/>
                  </a:lnTo>
                  <a:lnTo>
                    <a:pt x="552" y="238"/>
                  </a:lnTo>
                  <a:lnTo>
                    <a:pt x="525" y="247"/>
                  </a:lnTo>
                  <a:lnTo>
                    <a:pt x="497" y="250"/>
                  </a:lnTo>
                  <a:lnTo>
                    <a:pt x="126" y="250"/>
                  </a:lnTo>
                  <a:lnTo>
                    <a:pt x="97" y="247"/>
                  </a:lnTo>
                  <a:lnTo>
                    <a:pt x="71" y="238"/>
                  </a:lnTo>
                  <a:lnTo>
                    <a:pt x="48" y="222"/>
                  </a:lnTo>
                  <a:lnTo>
                    <a:pt x="28" y="202"/>
                  </a:lnTo>
                  <a:lnTo>
                    <a:pt x="14" y="180"/>
                  </a:lnTo>
                  <a:lnTo>
                    <a:pt x="3" y="153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4" y="69"/>
                  </a:lnTo>
                  <a:lnTo>
                    <a:pt x="28" y="47"/>
                  </a:lnTo>
                  <a:lnTo>
                    <a:pt x="48" y="27"/>
                  </a:lnTo>
                  <a:lnTo>
                    <a:pt x="71" y="11"/>
                  </a:lnTo>
                  <a:lnTo>
                    <a:pt x="97" y="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160"/>
            <p:cNvSpPr>
              <a:spLocks/>
            </p:cNvSpPr>
            <p:nvPr/>
          </p:nvSpPr>
          <p:spPr bwMode="auto">
            <a:xfrm>
              <a:off x="5388610" y="6375400"/>
              <a:ext cx="327025" cy="301625"/>
            </a:xfrm>
            <a:custGeom>
              <a:avLst/>
              <a:gdLst>
                <a:gd name="T0" fmla="*/ 0 w 309"/>
                <a:gd name="T1" fmla="*/ 0 h 250"/>
                <a:gd name="T2" fmla="*/ 184 w 309"/>
                <a:gd name="T3" fmla="*/ 0 h 250"/>
                <a:gd name="T4" fmla="*/ 212 w 309"/>
                <a:gd name="T5" fmla="*/ 2 h 250"/>
                <a:gd name="T6" fmla="*/ 239 w 309"/>
                <a:gd name="T7" fmla="*/ 11 h 250"/>
                <a:gd name="T8" fmla="*/ 262 w 309"/>
                <a:gd name="T9" fmla="*/ 27 h 250"/>
                <a:gd name="T10" fmla="*/ 282 w 309"/>
                <a:gd name="T11" fmla="*/ 47 h 250"/>
                <a:gd name="T12" fmla="*/ 296 w 309"/>
                <a:gd name="T13" fmla="*/ 69 h 250"/>
                <a:gd name="T14" fmla="*/ 305 w 309"/>
                <a:gd name="T15" fmla="*/ 96 h 250"/>
                <a:gd name="T16" fmla="*/ 309 w 309"/>
                <a:gd name="T17" fmla="*/ 125 h 250"/>
                <a:gd name="T18" fmla="*/ 305 w 309"/>
                <a:gd name="T19" fmla="*/ 153 h 250"/>
                <a:gd name="T20" fmla="*/ 296 w 309"/>
                <a:gd name="T21" fmla="*/ 180 h 250"/>
                <a:gd name="T22" fmla="*/ 282 w 309"/>
                <a:gd name="T23" fmla="*/ 202 h 250"/>
                <a:gd name="T24" fmla="*/ 262 w 309"/>
                <a:gd name="T25" fmla="*/ 222 h 250"/>
                <a:gd name="T26" fmla="*/ 239 w 309"/>
                <a:gd name="T27" fmla="*/ 238 h 250"/>
                <a:gd name="T28" fmla="*/ 212 w 309"/>
                <a:gd name="T29" fmla="*/ 247 h 250"/>
                <a:gd name="T30" fmla="*/ 184 w 309"/>
                <a:gd name="T31" fmla="*/ 250 h 250"/>
                <a:gd name="T32" fmla="*/ 0 w 309"/>
                <a:gd name="T33" fmla="*/ 250 h 250"/>
                <a:gd name="T34" fmla="*/ 0 w 309"/>
                <a:gd name="T3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50">
                  <a:moveTo>
                    <a:pt x="0" y="0"/>
                  </a:moveTo>
                  <a:lnTo>
                    <a:pt x="184" y="0"/>
                  </a:lnTo>
                  <a:lnTo>
                    <a:pt x="212" y="2"/>
                  </a:lnTo>
                  <a:lnTo>
                    <a:pt x="239" y="11"/>
                  </a:lnTo>
                  <a:lnTo>
                    <a:pt x="262" y="27"/>
                  </a:lnTo>
                  <a:lnTo>
                    <a:pt x="282" y="47"/>
                  </a:lnTo>
                  <a:lnTo>
                    <a:pt x="296" y="69"/>
                  </a:lnTo>
                  <a:lnTo>
                    <a:pt x="305" y="96"/>
                  </a:lnTo>
                  <a:lnTo>
                    <a:pt x="309" y="125"/>
                  </a:lnTo>
                  <a:lnTo>
                    <a:pt x="305" y="153"/>
                  </a:lnTo>
                  <a:lnTo>
                    <a:pt x="296" y="180"/>
                  </a:lnTo>
                  <a:lnTo>
                    <a:pt x="282" y="202"/>
                  </a:lnTo>
                  <a:lnTo>
                    <a:pt x="262" y="222"/>
                  </a:lnTo>
                  <a:lnTo>
                    <a:pt x="239" y="238"/>
                  </a:lnTo>
                  <a:lnTo>
                    <a:pt x="212" y="247"/>
                  </a:lnTo>
                  <a:lnTo>
                    <a:pt x="184" y="250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D9BF"/>
            </a:solidFill>
            <a:ln w="0">
              <a:solidFill>
                <a:srgbClr val="8AD9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 rot="412592">
            <a:off x="4250690" y="6478270"/>
            <a:ext cx="662940" cy="263525"/>
            <a:chOff x="4250690" y="6478270"/>
            <a:chExt cx="662940" cy="263525"/>
          </a:xfrm>
        </p:grpSpPr>
        <p:sp>
          <p:nvSpPr>
            <p:cNvPr id="94" name="Freeform 159"/>
            <p:cNvSpPr>
              <a:spLocks/>
            </p:cNvSpPr>
            <p:nvPr/>
          </p:nvSpPr>
          <p:spPr bwMode="auto">
            <a:xfrm>
              <a:off x="4250690" y="6478270"/>
              <a:ext cx="662940" cy="263525"/>
            </a:xfrm>
            <a:custGeom>
              <a:avLst/>
              <a:gdLst>
                <a:gd name="T0" fmla="*/ 126 w 622"/>
                <a:gd name="T1" fmla="*/ 0 h 250"/>
                <a:gd name="T2" fmla="*/ 497 w 622"/>
                <a:gd name="T3" fmla="*/ 0 h 250"/>
                <a:gd name="T4" fmla="*/ 525 w 622"/>
                <a:gd name="T5" fmla="*/ 2 h 250"/>
                <a:gd name="T6" fmla="*/ 552 w 622"/>
                <a:gd name="T7" fmla="*/ 11 h 250"/>
                <a:gd name="T8" fmla="*/ 575 w 622"/>
                <a:gd name="T9" fmla="*/ 27 h 250"/>
                <a:gd name="T10" fmla="*/ 595 w 622"/>
                <a:gd name="T11" fmla="*/ 47 h 250"/>
                <a:gd name="T12" fmla="*/ 609 w 622"/>
                <a:gd name="T13" fmla="*/ 69 h 250"/>
                <a:gd name="T14" fmla="*/ 618 w 622"/>
                <a:gd name="T15" fmla="*/ 96 h 250"/>
                <a:gd name="T16" fmla="*/ 622 w 622"/>
                <a:gd name="T17" fmla="*/ 125 h 250"/>
                <a:gd name="T18" fmla="*/ 618 w 622"/>
                <a:gd name="T19" fmla="*/ 153 h 250"/>
                <a:gd name="T20" fmla="*/ 609 w 622"/>
                <a:gd name="T21" fmla="*/ 180 h 250"/>
                <a:gd name="T22" fmla="*/ 595 w 622"/>
                <a:gd name="T23" fmla="*/ 202 h 250"/>
                <a:gd name="T24" fmla="*/ 575 w 622"/>
                <a:gd name="T25" fmla="*/ 222 h 250"/>
                <a:gd name="T26" fmla="*/ 552 w 622"/>
                <a:gd name="T27" fmla="*/ 238 h 250"/>
                <a:gd name="T28" fmla="*/ 525 w 622"/>
                <a:gd name="T29" fmla="*/ 247 h 250"/>
                <a:gd name="T30" fmla="*/ 497 w 622"/>
                <a:gd name="T31" fmla="*/ 250 h 250"/>
                <a:gd name="T32" fmla="*/ 126 w 622"/>
                <a:gd name="T33" fmla="*/ 250 h 250"/>
                <a:gd name="T34" fmla="*/ 97 w 622"/>
                <a:gd name="T35" fmla="*/ 247 h 250"/>
                <a:gd name="T36" fmla="*/ 71 w 622"/>
                <a:gd name="T37" fmla="*/ 238 h 250"/>
                <a:gd name="T38" fmla="*/ 48 w 622"/>
                <a:gd name="T39" fmla="*/ 222 h 250"/>
                <a:gd name="T40" fmla="*/ 28 w 622"/>
                <a:gd name="T41" fmla="*/ 202 h 250"/>
                <a:gd name="T42" fmla="*/ 14 w 622"/>
                <a:gd name="T43" fmla="*/ 180 h 250"/>
                <a:gd name="T44" fmla="*/ 3 w 622"/>
                <a:gd name="T45" fmla="*/ 153 h 250"/>
                <a:gd name="T46" fmla="*/ 0 w 622"/>
                <a:gd name="T47" fmla="*/ 125 h 250"/>
                <a:gd name="T48" fmla="*/ 3 w 622"/>
                <a:gd name="T49" fmla="*/ 96 h 250"/>
                <a:gd name="T50" fmla="*/ 14 w 622"/>
                <a:gd name="T51" fmla="*/ 69 h 250"/>
                <a:gd name="T52" fmla="*/ 28 w 622"/>
                <a:gd name="T53" fmla="*/ 47 h 250"/>
                <a:gd name="T54" fmla="*/ 48 w 622"/>
                <a:gd name="T55" fmla="*/ 27 h 250"/>
                <a:gd name="T56" fmla="*/ 71 w 622"/>
                <a:gd name="T57" fmla="*/ 11 h 250"/>
                <a:gd name="T58" fmla="*/ 97 w 622"/>
                <a:gd name="T59" fmla="*/ 2 h 250"/>
                <a:gd name="T60" fmla="*/ 126 w 622"/>
                <a:gd name="T6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2" h="250">
                  <a:moveTo>
                    <a:pt x="126" y="0"/>
                  </a:moveTo>
                  <a:lnTo>
                    <a:pt x="497" y="0"/>
                  </a:lnTo>
                  <a:lnTo>
                    <a:pt x="525" y="2"/>
                  </a:lnTo>
                  <a:lnTo>
                    <a:pt x="552" y="11"/>
                  </a:lnTo>
                  <a:lnTo>
                    <a:pt x="575" y="27"/>
                  </a:lnTo>
                  <a:lnTo>
                    <a:pt x="595" y="47"/>
                  </a:lnTo>
                  <a:lnTo>
                    <a:pt x="609" y="69"/>
                  </a:lnTo>
                  <a:lnTo>
                    <a:pt x="618" y="96"/>
                  </a:lnTo>
                  <a:lnTo>
                    <a:pt x="622" y="125"/>
                  </a:lnTo>
                  <a:lnTo>
                    <a:pt x="618" y="153"/>
                  </a:lnTo>
                  <a:lnTo>
                    <a:pt x="609" y="180"/>
                  </a:lnTo>
                  <a:lnTo>
                    <a:pt x="595" y="202"/>
                  </a:lnTo>
                  <a:lnTo>
                    <a:pt x="575" y="222"/>
                  </a:lnTo>
                  <a:lnTo>
                    <a:pt x="552" y="238"/>
                  </a:lnTo>
                  <a:lnTo>
                    <a:pt x="525" y="247"/>
                  </a:lnTo>
                  <a:lnTo>
                    <a:pt x="497" y="250"/>
                  </a:lnTo>
                  <a:lnTo>
                    <a:pt x="126" y="250"/>
                  </a:lnTo>
                  <a:lnTo>
                    <a:pt x="97" y="247"/>
                  </a:lnTo>
                  <a:lnTo>
                    <a:pt x="71" y="238"/>
                  </a:lnTo>
                  <a:lnTo>
                    <a:pt x="48" y="222"/>
                  </a:lnTo>
                  <a:lnTo>
                    <a:pt x="28" y="202"/>
                  </a:lnTo>
                  <a:lnTo>
                    <a:pt x="14" y="180"/>
                  </a:lnTo>
                  <a:lnTo>
                    <a:pt x="3" y="153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4" y="69"/>
                  </a:lnTo>
                  <a:lnTo>
                    <a:pt x="28" y="47"/>
                  </a:lnTo>
                  <a:lnTo>
                    <a:pt x="48" y="27"/>
                  </a:lnTo>
                  <a:lnTo>
                    <a:pt x="71" y="11"/>
                  </a:lnTo>
                  <a:lnTo>
                    <a:pt x="97" y="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160"/>
            <p:cNvSpPr>
              <a:spLocks/>
            </p:cNvSpPr>
            <p:nvPr/>
          </p:nvSpPr>
          <p:spPr bwMode="auto">
            <a:xfrm>
              <a:off x="4576445" y="6529705"/>
              <a:ext cx="328295" cy="262890"/>
            </a:xfrm>
            <a:custGeom>
              <a:avLst/>
              <a:gdLst>
                <a:gd name="T0" fmla="*/ 0 w 309"/>
                <a:gd name="T1" fmla="*/ 0 h 250"/>
                <a:gd name="T2" fmla="*/ 184 w 309"/>
                <a:gd name="T3" fmla="*/ 0 h 250"/>
                <a:gd name="T4" fmla="*/ 212 w 309"/>
                <a:gd name="T5" fmla="*/ 2 h 250"/>
                <a:gd name="T6" fmla="*/ 239 w 309"/>
                <a:gd name="T7" fmla="*/ 11 h 250"/>
                <a:gd name="T8" fmla="*/ 262 w 309"/>
                <a:gd name="T9" fmla="*/ 27 h 250"/>
                <a:gd name="T10" fmla="*/ 282 w 309"/>
                <a:gd name="T11" fmla="*/ 47 h 250"/>
                <a:gd name="T12" fmla="*/ 296 w 309"/>
                <a:gd name="T13" fmla="*/ 69 h 250"/>
                <a:gd name="T14" fmla="*/ 305 w 309"/>
                <a:gd name="T15" fmla="*/ 96 h 250"/>
                <a:gd name="T16" fmla="*/ 309 w 309"/>
                <a:gd name="T17" fmla="*/ 125 h 250"/>
                <a:gd name="T18" fmla="*/ 305 w 309"/>
                <a:gd name="T19" fmla="*/ 153 h 250"/>
                <a:gd name="T20" fmla="*/ 296 w 309"/>
                <a:gd name="T21" fmla="*/ 180 h 250"/>
                <a:gd name="T22" fmla="*/ 282 w 309"/>
                <a:gd name="T23" fmla="*/ 202 h 250"/>
                <a:gd name="T24" fmla="*/ 262 w 309"/>
                <a:gd name="T25" fmla="*/ 222 h 250"/>
                <a:gd name="T26" fmla="*/ 239 w 309"/>
                <a:gd name="T27" fmla="*/ 238 h 250"/>
                <a:gd name="T28" fmla="*/ 212 w 309"/>
                <a:gd name="T29" fmla="*/ 247 h 250"/>
                <a:gd name="T30" fmla="*/ 184 w 309"/>
                <a:gd name="T31" fmla="*/ 250 h 250"/>
                <a:gd name="T32" fmla="*/ 0 w 309"/>
                <a:gd name="T33" fmla="*/ 250 h 250"/>
                <a:gd name="T34" fmla="*/ 0 w 309"/>
                <a:gd name="T3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50">
                  <a:moveTo>
                    <a:pt x="0" y="0"/>
                  </a:moveTo>
                  <a:lnTo>
                    <a:pt x="184" y="0"/>
                  </a:lnTo>
                  <a:lnTo>
                    <a:pt x="212" y="2"/>
                  </a:lnTo>
                  <a:lnTo>
                    <a:pt x="239" y="11"/>
                  </a:lnTo>
                  <a:lnTo>
                    <a:pt x="262" y="27"/>
                  </a:lnTo>
                  <a:lnTo>
                    <a:pt x="282" y="47"/>
                  </a:lnTo>
                  <a:lnTo>
                    <a:pt x="296" y="69"/>
                  </a:lnTo>
                  <a:lnTo>
                    <a:pt x="305" y="96"/>
                  </a:lnTo>
                  <a:lnTo>
                    <a:pt x="309" y="125"/>
                  </a:lnTo>
                  <a:lnTo>
                    <a:pt x="305" y="153"/>
                  </a:lnTo>
                  <a:lnTo>
                    <a:pt x="296" y="180"/>
                  </a:lnTo>
                  <a:lnTo>
                    <a:pt x="282" y="202"/>
                  </a:lnTo>
                  <a:lnTo>
                    <a:pt x="262" y="222"/>
                  </a:lnTo>
                  <a:lnTo>
                    <a:pt x="239" y="238"/>
                  </a:lnTo>
                  <a:lnTo>
                    <a:pt x="212" y="247"/>
                  </a:lnTo>
                  <a:lnTo>
                    <a:pt x="184" y="250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0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6" name="그룹 95"/>
          <p:cNvGrpSpPr/>
          <p:nvPr/>
        </p:nvGrpSpPr>
        <p:grpSpPr>
          <a:xfrm rot="2799719">
            <a:off x="3304540" y="6347460"/>
            <a:ext cx="662940" cy="263525"/>
            <a:chOff x="3304540" y="6347460"/>
            <a:chExt cx="662940" cy="263525"/>
          </a:xfrm>
        </p:grpSpPr>
        <p:sp>
          <p:nvSpPr>
            <p:cNvPr id="97" name="Freeform 159"/>
            <p:cNvSpPr>
              <a:spLocks/>
            </p:cNvSpPr>
            <p:nvPr/>
          </p:nvSpPr>
          <p:spPr bwMode="auto">
            <a:xfrm>
              <a:off x="3304540" y="6347460"/>
              <a:ext cx="662940" cy="263525"/>
            </a:xfrm>
            <a:custGeom>
              <a:avLst/>
              <a:gdLst>
                <a:gd name="T0" fmla="*/ 126 w 622"/>
                <a:gd name="T1" fmla="*/ 0 h 250"/>
                <a:gd name="T2" fmla="*/ 497 w 622"/>
                <a:gd name="T3" fmla="*/ 0 h 250"/>
                <a:gd name="T4" fmla="*/ 525 w 622"/>
                <a:gd name="T5" fmla="*/ 2 h 250"/>
                <a:gd name="T6" fmla="*/ 552 w 622"/>
                <a:gd name="T7" fmla="*/ 11 h 250"/>
                <a:gd name="T8" fmla="*/ 575 w 622"/>
                <a:gd name="T9" fmla="*/ 27 h 250"/>
                <a:gd name="T10" fmla="*/ 595 w 622"/>
                <a:gd name="T11" fmla="*/ 47 h 250"/>
                <a:gd name="T12" fmla="*/ 609 w 622"/>
                <a:gd name="T13" fmla="*/ 69 h 250"/>
                <a:gd name="T14" fmla="*/ 618 w 622"/>
                <a:gd name="T15" fmla="*/ 96 h 250"/>
                <a:gd name="T16" fmla="*/ 622 w 622"/>
                <a:gd name="T17" fmla="*/ 125 h 250"/>
                <a:gd name="T18" fmla="*/ 618 w 622"/>
                <a:gd name="T19" fmla="*/ 153 h 250"/>
                <a:gd name="T20" fmla="*/ 609 w 622"/>
                <a:gd name="T21" fmla="*/ 180 h 250"/>
                <a:gd name="T22" fmla="*/ 595 w 622"/>
                <a:gd name="T23" fmla="*/ 202 h 250"/>
                <a:gd name="T24" fmla="*/ 575 w 622"/>
                <a:gd name="T25" fmla="*/ 222 h 250"/>
                <a:gd name="T26" fmla="*/ 552 w 622"/>
                <a:gd name="T27" fmla="*/ 238 h 250"/>
                <a:gd name="T28" fmla="*/ 525 w 622"/>
                <a:gd name="T29" fmla="*/ 247 h 250"/>
                <a:gd name="T30" fmla="*/ 497 w 622"/>
                <a:gd name="T31" fmla="*/ 250 h 250"/>
                <a:gd name="T32" fmla="*/ 126 w 622"/>
                <a:gd name="T33" fmla="*/ 250 h 250"/>
                <a:gd name="T34" fmla="*/ 97 w 622"/>
                <a:gd name="T35" fmla="*/ 247 h 250"/>
                <a:gd name="T36" fmla="*/ 71 w 622"/>
                <a:gd name="T37" fmla="*/ 238 h 250"/>
                <a:gd name="T38" fmla="*/ 48 w 622"/>
                <a:gd name="T39" fmla="*/ 222 h 250"/>
                <a:gd name="T40" fmla="*/ 28 w 622"/>
                <a:gd name="T41" fmla="*/ 202 h 250"/>
                <a:gd name="T42" fmla="*/ 14 w 622"/>
                <a:gd name="T43" fmla="*/ 180 h 250"/>
                <a:gd name="T44" fmla="*/ 3 w 622"/>
                <a:gd name="T45" fmla="*/ 153 h 250"/>
                <a:gd name="T46" fmla="*/ 0 w 622"/>
                <a:gd name="T47" fmla="*/ 125 h 250"/>
                <a:gd name="T48" fmla="*/ 3 w 622"/>
                <a:gd name="T49" fmla="*/ 96 h 250"/>
                <a:gd name="T50" fmla="*/ 14 w 622"/>
                <a:gd name="T51" fmla="*/ 69 h 250"/>
                <a:gd name="T52" fmla="*/ 28 w 622"/>
                <a:gd name="T53" fmla="*/ 47 h 250"/>
                <a:gd name="T54" fmla="*/ 48 w 622"/>
                <a:gd name="T55" fmla="*/ 27 h 250"/>
                <a:gd name="T56" fmla="*/ 71 w 622"/>
                <a:gd name="T57" fmla="*/ 11 h 250"/>
                <a:gd name="T58" fmla="*/ 97 w 622"/>
                <a:gd name="T59" fmla="*/ 2 h 250"/>
                <a:gd name="T60" fmla="*/ 126 w 622"/>
                <a:gd name="T6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2" h="250">
                  <a:moveTo>
                    <a:pt x="126" y="0"/>
                  </a:moveTo>
                  <a:lnTo>
                    <a:pt x="497" y="0"/>
                  </a:lnTo>
                  <a:lnTo>
                    <a:pt x="525" y="2"/>
                  </a:lnTo>
                  <a:lnTo>
                    <a:pt x="552" y="11"/>
                  </a:lnTo>
                  <a:lnTo>
                    <a:pt x="575" y="27"/>
                  </a:lnTo>
                  <a:lnTo>
                    <a:pt x="595" y="47"/>
                  </a:lnTo>
                  <a:lnTo>
                    <a:pt x="609" y="69"/>
                  </a:lnTo>
                  <a:lnTo>
                    <a:pt x="618" y="96"/>
                  </a:lnTo>
                  <a:lnTo>
                    <a:pt x="622" y="125"/>
                  </a:lnTo>
                  <a:lnTo>
                    <a:pt x="618" y="153"/>
                  </a:lnTo>
                  <a:lnTo>
                    <a:pt x="609" y="180"/>
                  </a:lnTo>
                  <a:lnTo>
                    <a:pt x="595" y="202"/>
                  </a:lnTo>
                  <a:lnTo>
                    <a:pt x="575" y="222"/>
                  </a:lnTo>
                  <a:lnTo>
                    <a:pt x="552" y="238"/>
                  </a:lnTo>
                  <a:lnTo>
                    <a:pt x="525" y="247"/>
                  </a:lnTo>
                  <a:lnTo>
                    <a:pt x="497" y="250"/>
                  </a:lnTo>
                  <a:lnTo>
                    <a:pt x="126" y="250"/>
                  </a:lnTo>
                  <a:lnTo>
                    <a:pt x="97" y="247"/>
                  </a:lnTo>
                  <a:lnTo>
                    <a:pt x="71" y="238"/>
                  </a:lnTo>
                  <a:lnTo>
                    <a:pt x="48" y="222"/>
                  </a:lnTo>
                  <a:lnTo>
                    <a:pt x="28" y="202"/>
                  </a:lnTo>
                  <a:lnTo>
                    <a:pt x="14" y="180"/>
                  </a:lnTo>
                  <a:lnTo>
                    <a:pt x="3" y="153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4" y="69"/>
                  </a:lnTo>
                  <a:lnTo>
                    <a:pt x="28" y="47"/>
                  </a:lnTo>
                  <a:lnTo>
                    <a:pt x="48" y="27"/>
                  </a:lnTo>
                  <a:lnTo>
                    <a:pt x="71" y="11"/>
                  </a:lnTo>
                  <a:lnTo>
                    <a:pt x="97" y="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160"/>
            <p:cNvSpPr>
              <a:spLocks/>
            </p:cNvSpPr>
            <p:nvPr/>
          </p:nvSpPr>
          <p:spPr bwMode="auto">
            <a:xfrm>
              <a:off x="3348355" y="6457315"/>
              <a:ext cx="327660" cy="265430"/>
            </a:xfrm>
            <a:custGeom>
              <a:avLst/>
              <a:gdLst>
                <a:gd name="T0" fmla="*/ 0 w 309"/>
                <a:gd name="T1" fmla="*/ 0 h 250"/>
                <a:gd name="T2" fmla="*/ 184 w 309"/>
                <a:gd name="T3" fmla="*/ 0 h 250"/>
                <a:gd name="T4" fmla="*/ 212 w 309"/>
                <a:gd name="T5" fmla="*/ 2 h 250"/>
                <a:gd name="T6" fmla="*/ 239 w 309"/>
                <a:gd name="T7" fmla="*/ 11 h 250"/>
                <a:gd name="T8" fmla="*/ 262 w 309"/>
                <a:gd name="T9" fmla="*/ 27 h 250"/>
                <a:gd name="T10" fmla="*/ 282 w 309"/>
                <a:gd name="T11" fmla="*/ 47 h 250"/>
                <a:gd name="T12" fmla="*/ 296 w 309"/>
                <a:gd name="T13" fmla="*/ 69 h 250"/>
                <a:gd name="T14" fmla="*/ 305 w 309"/>
                <a:gd name="T15" fmla="*/ 96 h 250"/>
                <a:gd name="T16" fmla="*/ 309 w 309"/>
                <a:gd name="T17" fmla="*/ 125 h 250"/>
                <a:gd name="T18" fmla="*/ 305 w 309"/>
                <a:gd name="T19" fmla="*/ 153 h 250"/>
                <a:gd name="T20" fmla="*/ 296 w 309"/>
                <a:gd name="T21" fmla="*/ 180 h 250"/>
                <a:gd name="T22" fmla="*/ 282 w 309"/>
                <a:gd name="T23" fmla="*/ 202 h 250"/>
                <a:gd name="T24" fmla="*/ 262 w 309"/>
                <a:gd name="T25" fmla="*/ 222 h 250"/>
                <a:gd name="T26" fmla="*/ 239 w 309"/>
                <a:gd name="T27" fmla="*/ 238 h 250"/>
                <a:gd name="T28" fmla="*/ 212 w 309"/>
                <a:gd name="T29" fmla="*/ 247 h 250"/>
                <a:gd name="T30" fmla="*/ 184 w 309"/>
                <a:gd name="T31" fmla="*/ 250 h 250"/>
                <a:gd name="T32" fmla="*/ 0 w 309"/>
                <a:gd name="T33" fmla="*/ 250 h 250"/>
                <a:gd name="T34" fmla="*/ 0 w 309"/>
                <a:gd name="T3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50">
                  <a:moveTo>
                    <a:pt x="0" y="0"/>
                  </a:moveTo>
                  <a:lnTo>
                    <a:pt x="184" y="0"/>
                  </a:lnTo>
                  <a:lnTo>
                    <a:pt x="212" y="2"/>
                  </a:lnTo>
                  <a:lnTo>
                    <a:pt x="239" y="11"/>
                  </a:lnTo>
                  <a:lnTo>
                    <a:pt x="262" y="27"/>
                  </a:lnTo>
                  <a:lnTo>
                    <a:pt x="282" y="47"/>
                  </a:lnTo>
                  <a:lnTo>
                    <a:pt x="296" y="69"/>
                  </a:lnTo>
                  <a:lnTo>
                    <a:pt x="305" y="96"/>
                  </a:lnTo>
                  <a:lnTo>
                    <a:pt x="309" y="125"/>
                  </a:lnTo>
                  <a:lnTo>
                    <a:pt x="305" y="153"/>
                  </a:lnTo>
                  <a:lnTo>
                    <a:pt x="296" y="180"/>
                  </a:lnTo>
                  <a:lnTo>
                    <a:pt x="282" y="202"/>
                  </a:lnTo>
                  <a:lnTo>
                    <a:pt x="262" y="222"/>
                  </a:lnTo>
                  <a:lnTo>
                    <a:pt x="239" y="238"/>
                  </a:lnTo>
                  <a:lnTo>
                    <a:pt x="212" y="247"/>
                  </a:lnTo>
                  <a:lnTo>
                    <a:pt x="184" y="250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0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100" name="직선 연결선 99"/>
          <p:cNvCxnSpPr/>
          <p:nvPr/>
        </p:nvCxnSpPr>
        <p:spPr>
          <a:xfrm>
            <a:off x="4185285" y="4241800"/>
            <a:ext cx="3897630" cy="635"/>
          </a:xfrm>
          <a:prstGeom prst="line">
            <a:avLst/>
          </a:prstGeom>
          <a:ln w="76200" cap="rnd" cmpd="sng">
            <a:solidFill>
              <a:srgbClr val="EAD3D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>
            <a:spLocks/>
          </p:cNvSpPr>
          <p:nvPr/>
        </p:nvSpPr>
        <p:spPr>
          <a:xfrm>
            <a:off x="3533775" y="2299970"/>
            <a:ext cx="5069840" cy="181483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spc="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210 연필스케치 R" charset="0"/>
                <a:ea typeface="210 연필스케치 R" charset="0"/>
              </a:rPr>
              <a:t>약 알림 도우미</a:t>
            </a:r>
            <a:endParaRPr lang="ko-KR" altLang="en-US" sz="4400" b="0" cap="none" dirty="0" smtClean="0">
              <a:solidFill>
                <a:schemeClr val="bg1">
                  <a:lumMod val="50000"/>
                </a:schemeClr>
              </a:solidFill>
              <a:latin typeface="210 연필스케치 R" charset="0"/>
              <a:ea typeface="210 연필스케치 R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spc="600" dirty="0" smtClean="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210 연필스케치 R" charset="0"/>
                <a:ea typeface="210 연필스케치 R" charset="0"/>
              </a:rPr>
              <a:t>Medino</a:t>
            </a:r>
            <a:endParaRPr lang="ko-KR" altLang="en-US" sz="4000" b="0" cap="none" dirty="0" smtClean="0">
              <a:solidFill>
                <a:schemeClr val="tx1"/>
              </a:solidFill>
              <a:latin typeface="210 연필스케치 R" charset="0"/>
              <a:ea typeface="210 연필스케치 R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210 연필스케치 R" charset="0"/>
                <a:ea typeface="210 연필스케치 R" charset="0"/>
              </a:rPr>
              <a:t>(</a:t>
            </a:r>
            <a:r>
              <a:rPr lang="en-US" altLang="ko-KR" sz="2800" b="0" cap="none" spc="600" dirty="0" smtClean="0">
                <a:solidFill>
                  <a:srgbClr val="FF0000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210 연필스케치 R" charset="0"/>
                <a:ea typeface="210 연필스케치 R" charset="0"/>
              </a:rPr>
              <a:t>Med</a:t>
            </a:r>
            <a:r>
              <a:rPr lang="en-US" altLang="ko-KR" sz="2800" b="0" cap="none" spc="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210 연필스케치 R" charset="0"/>
                <a:ea typeface="210 연필스케치 R" charset="0"/>
              </a:rPr>
              <a:t>icine+Ardu</a:t>
            </a:r>
            <a:r>
              <a:rPr lang="en-US" altLang="ko-KR" sz="2800" b="0" cap="none" spc="600" dirty="0" smtClean="0">
                <a:solidFill>
                  <a:srgbClr val="FF0000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210 연필스케치 R" charset="0"/>
                <a:ea typeface="210 연필스케치 R" charset="0"/>
              </a:rPr>
              <a:t>ino</a:t>
            </a:r>
            <a:r>
              <a:rPr lang="en-US" altLang="ko-KR" sz="2800" b="0" cap="none" spc="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210 연필스케치 R" charset="0"/>
                <a:ea typeface="210 연필스케치 R" charset="0"/>
              </a:rPr>
              <a:t>)</a:t>
            </a:r>
            <a:endParaRPr lang="ko-KR" altLang="en-US" sz="2800" b="0" cap="none" dirty="0" smtClean="0">
              <a:solidFill>
                <a:schemeClr val="bg1">
                  <a:lumMod val="50000"/>
                </a:schemeClr>
              </a:solidFill>
              <a:latin typeface="210 연필스케치 R" charset="0"/>
              <a:ea typeface="210 연필스케치 R" charset="0"/>
            </a:endParaRPr>
          </a:p>
        </p:txBody>
      </p:sp>
      <p:sp>
        <p:nvSpPr>
          <p:cNvPr id="102" name="TextBox 101"/>
          <p:cNvSpPr txBox="1">
            <a:spLocks/>
          </p:cNvSpPr>
          <p:nvPr/>
        </p:nvSpPr>
        <p:spPr>
          <a:xfrm>
            <a:off x="8428355" y="5041265"/>
            <a:ext cx="2776855" cy="9531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600" dirty="0" smtClean="0">
                <a:solidFill>
                  <a:schemeClr val="bg1">
                    <a:lumMod val="50000"/>
                  </a:schemeClr>
                </a:solidFill>
                <a:latin typeface="210 연필스케치 R" charset="0"/>
                <a:ea typeface="210 연필스케치 R" charset="0"/>
              </a:rPr>
              <a:t>조재경 김자영이동재 윤덕현</a:t>
            </a:r>
            <a:endParaRPr lang="ko-KR" altLang="en-US" sz="2800" b="0" cap="none" dirty="0" smtClean="0">
              <a:solidFill>
                <a:schemeClr val="bg1">
                  <a:lumMod val="50000"/>
                </a:schemeClr>
              </a:solidFill>
              <a:latin typeface="210 연필스케치 R" charset="0"/>
              <a:ea typeface="210 연필스케치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90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>
            <a:spLocks/>
          </p:cNvSpPr>
          <p:nvPr/>
        </p:nvSpPr>
        <p:spPr>
          <a:xfrm>
            <a:off x="167640" y="106680"/>
            <a:ext cx="11914505" cy="6627495"/>
          </a:xfrm>
          <a:custGeom>
            <a:avLst/>
            <a:gdLst>
              <a:gd name="TX0" fmla="*/ 4825 w 10297259"/>
              <a:gd name="TY0" fmla="*/ 1069131 h 6386948"/>
              <a:gd name="TX1" fmla="*/ 1073956 w 10297259"/>
              <a:gd name="TY1" fmla="*/ 0 h 6386948"/>
              <a:gd name="TX2" fmla="*/ 9215767 w 10297259"/>
              <a:gd name="TY2" fmla="*/ 0 h 6386948"/>
              <a:gd name="TX3" fmla="*/ 10284898 w 10297259"/>
              <a:gd name="TY3" fmla="*/ 1069131 h 6386948"/>
              <a:gd name="TX4" fmla="*/ 10284898 w 10297259"/>
              <a:gd name="TY4" fmla="*/ 5345524 h 6386948"/>
              <a:gd name="TX5" fmla="*/ 9825367 w 10297259"/>
              <a:gd name="TY5" fmla="*/ 6386946 h 6386948"/>
              <a:gd name="TX6" fmla="*/ 505920 w 10297259"/>
              <a:gd name="TY6" fmla="*/ 6386945 h 6386948"/>
              <a:gd name="TX7" fmla="*/ 4825 w 10297259"/>
              <a:gd name="TY7" fmla="*/ 5345524 h 6386948"/>
              <a:gd name="TX8" fmla="*/ 4825 w 10297259"/>
              <a:gd name="TY8" fmla="*/ 1069131 h 638694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0297259" h="6386948">
                <a:moveTo>
                  <a:pt x="4825" y="1069131"/>
                </a:moveTo>
                <a:cubicBezTo>
                  <a:pt x="4825" y="478666"/>
                  <a:pt x="483491" y="0"/>
                  <a:pt x="1073956" y="0"/>
                </a:cubicBezTo>
                <a:lnTo>
                  <a:pt x="9215767" y="0"/>
                </a:lnTo>
                <a:cubicBezTo>
                  <a:pt x="9806232" y="0"/>
                  <a:pt x="10284898" y="478666"/>
                  <a:pt x="10284898" y="1069131"/>
                </a:cubicBezTo>
                <a:lnTo>
                  <a:pt x="10284898" y="5345524"/>
                </a:lnTo>
                <a:cubicBezTo>
                  <a:pt x="10284898" y="5935989"/>
                  <a:pt x="10415832" y="6386946"/>
                  <a:pt x="9825367" y="6386946"/>
                </a:cubicBezTo>
                <a:lnTo>
                  <a:pt x="505920" y="6386945"/>
                </a:lnTo>
                <a:cubicBezTo>
                  <a:pt x="-84545" y="6386945"/>
                  <a:pt x="4825" y="5935989"/>
                  <a:pt x="4825" y="5345524"/>
                </a:cubicBezTo>
                <a:lnTo>
                  <a:pt x="4825" y="1069131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endParaRPr lang="ko-KR" altLang="en-US" dirty="0">
              <a:solidFill>
                <a:schemeClr val="accent1"/>
              </a:solidFill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601470" y="395605"/>
            <a:ext cx="3301365" cy="5232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210 연필스케치 R" charset="0"/>
                <a:ea typeface="210 연필스케치 R" charset="0"/>
              </a:rPr>
              <a:t>Chapter. 03 결과물</a:t>
            </a:r>
            <a:endParaRPr lang="ko-KR" altLang="en-US" sz="2800" b="0" cap="none" dirty="0" smtClean="0">
              <a:solidFill>
                <a:srgbClr val="000000"/>
              </a:solidFill>
              <a:latin typeface="210 연필스케치 R" charset="0"/>
              <a:ea typeface="210 연필스케치 R" charset="0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868805" y="962660"/>
            <a:ext cx="3898265" cy="1270"/>
          </a:xfrm>
          <a:prstGeom prst="line">
            <a:avLst/>
          </a:prstGeom>
          <a:ln w="76200" cap="rnd" cmpd="sng">
            <a:solidFill>
              <a:srgbClr val="EAD3D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934720" y="395605"/>
            <a:ext cx="668020" cy="626110"/>
            <a:chOff x="934720" y="395605"/>
            <a:chExt cx="668020" cy="626110"/>
          </a:xfrm>
        </p:grpSpPr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934720" y="395605"/>
              <a:ext cx="668020" cy="626110"/>
            </a:xfrm>
            <a:custGeom>
              <a:avLst/>
              <a:gdLst>
                <a:gd name="TX0" fmla="*/ 33 w 514"/>
                <a:gd name="TY0" fmla="*/ 0 h 482"/>
                <a:gd name="TX1" fmla="*/ 478 w 514"/>
                <a:gd name="TY1" fmla="*/ 0 h 482"/>
                <a:gd name="TX2" fmla="*/ 491 w 514"/>
                <a:gd name="TY2" fmla="*/ 3 h 482"/>
                <a:gd name="TX3" fmla="*/ 502 w 514"/>
                <a:gd name="TY3" fmla="*/ 10 h 482"/>
                <a:gd name="TX4" fmla="*/ 510 w 514"/>
                <a:gd name="TY4" fmla="*/ 21 h 482"/>
                <a:gd name="TX5" fmla="*/ 512 w 514"/>
                <a:gd name="TY5" fmla="*/ 34 h 482"/>
                <a:gd name="TX6" fmla="*/ 512 w 514"/>
                <a:gd name="TY6" fmla="*/ 446 h 482"/>
                <a:gd name="TX7" fmla="*/ 510 w 514"/>
                <a:gd name="TY7" fmla="*/ 460 h 482"/>
                <a:gd name="TX8" fmla="*/ 502 w 514"/>
                <a:gd name="TY8" fmla="*/ 470 h 482"/>
                <a:gd name="TX9" fmla="*/ 491 w 514"/>
                <a:gd name="TY9" fmla="*/ 478 h 482"/>
                <a:gd name="TX10" fmla="*/ 478 w 514"/>
                <a:gd name="TY10" fmla="*/ 480 h 482"/>
                <a:gd name="TX11" fmla="*/ 33 w 514"/>
                <a:gd name="TY11" fmla="*/ 480 h 482"/>
                <a:gd name="TX12" fmla="*/ 20 w 514"/>
                <a:gd name="TY12" fmla="*/ 478 h 482"/>
                <a:gd name="TX13" fmla="*/ 10 w 514"/>
                <a:gd name="TY13" fmla="*/ 470 h 482"/>
                <a:gd name="TX14" fmla="*/ 3 w 514"/>
                <a:gd name="TY14" fmla="*/ 460 h 482"/>
                <a:gd name="TX15" fmla="*/ 0 w 514"/>
                <a:gd name="TY15" fmla="*/ 446 h 482"/>
                <a:gd name="TX16" fmla="*/ 0 w 514"/>
                <a:gd name="TY16" fmla="*/ 34 h 482"/>
                <a:gd name="TX17" fmla="*/ 3 w 514"/>
                <a:gd name="TY17" fmla="*/ 21 h 482"/>
                <a:gd name="TX18" fmla="*/ 10 w 514"/>
                <a:gd name="TY18" fmla="*/ 10 h 482"/>
                <a:gd name="TX19" fmla="*/ 20 w 514"/>
                <a:gd name="TY19" fmla="*/ 3 h 482"/>
                <a:gd name="TX20" fmla="*/ 33 w 514"/>
                <a:gd name="TY20" fmla="*/ 0 h 4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514" h="482">
                  <a:moveTo>
                    <a:pt x="33" y="0"/>
                  </a:moveTo>
                  <a:lnTo>
                    <a:pt x="478" y="0"/>
                  </a:lnTo>
                  <a:lnTo>
                    <a:pt x="491" y="3"/>
                  </a:lnTo>
                  <a:lnTo>
                    <a:pt x="502" y="10"/>
                  </a:lnTo>
                  <a:lnTo>
                    <a:pt x="510" y="21"/>
                  </a:lnTo>
                  <a:lnTo>
                    <a:pt x="512" y="34"/>
                  </a:lnTo>
                  <a:lnTo>
                    <a:pt x="512" y="446"/>
                  </a:lnTo>
                  <a:lnTo>
                    <a:pt x="510" y="460"/>
                  </a:lnTo>
                  <a:lnTo>
                    <a:pt x="502" y="470"/>
                  </a:lnTo>
                  <a:lnTo>
                    <a:pt x="491" y="478"/>
                  </a:lnTo>
                  <a:lnTo>
                    <a:pt x="478" y="480"/>
                  </a:lnTo>
                  <a:lnTo>
                    <a:pt x="33" y="480"/>
                  </a:lnTo>
                  <a:lnTo>
                    <a:pt x="20" y="478"/>
                  </a:lnTo>
                  <a:lnTo>
                    <a:pt x="10" y="470"/>
                  </a:lnTo>
                  <a:lnTo>
                    <a:pt x="3" y="460"/>
                  </a:lnTo>
                  <a:lnTo>
                    <a:pt x="0" y="446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3F6F5"/>
            </a:solidFill>
            <a:ln w="0" cap="flat" cmpd="sng">
              <a:solidFill>
                <a:srgbClr val="F3F6F5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049655" y="490220"/>
              <a:ext cx="437515" cy="437515"/>
            </a:xfrm>
            <a:custGeom>
              <a:avLst/>
              <a:gdLst>
                <a:gd name="TX0" fmla="*/ 128 w 337"/>
                <a:gd name="TY0" fmla="*/ 0 h 337"/>
                <a:gd name="TX1" fmla="*/ 207 w 337"/>
                <a:gd name="TY1" fmla="*/ 0 h 337"/>
                <a:gd name="TX2" fmla="*/ 212 w 337"/>
                <a:gd name="TY2" fmla="*/ 0 h 337"/>
                <a:gd name="TX3" fmla="*/ 215 w 337"/>
                <a:gd name="TY3" fmla="*/ 3 h 337"/>
                <a:gd name="TX4" fmla="*/ 217 w 337"/>
                <a:gd name="TY4" fmla="*/ 7 h 337"/>
                <a:gd name="TX5" fmla="*/ 219 w 337"/>
                <a:gd name="TY5" fmla="*/ 11 h 337"/>
                <a:gd name="TX6" fmla="*/ 219 w 337"/>
                <a:gd name="TY6" fmla="*/ 105 h 337"/>
                <a:gd name="TX7" fmla="*/ 220 w 337"/>
                <a:gd name="TY7" fmla="*/ 110 h 337"/>
                <a:gd name="TX8" fmla="*/ 223 w 337"/>
                <a:gd name="TY8" fmla="*/ 113 h 337"/>
                <a:gd name="TX9" fmla="*/ 225 w 337"/>
                <a:gd name="TY9" fmla="*/ 116 h 337"/>
                <a:gd name="TX10" fmla="*/ 231 w 337"/>
                <a:gd name="TY10" fmla="*/ 117 h 337"/>
                <a:gd name="TX11" fmla="*/ 325 w 337"/>
                <a:gd name="TY11" fmla="*/ 117 h 337"/>
                <a:gd name="TX12" fmla="*/ 329 w 337"/>
                <a:gd name="TY12" fmla="*/ 118 h 337"/>
                <a:gd name="TX13" fmla="*/ 333 w 337"/>
                <a:gd name="TY13" fmla="*/ 119 h 337"/>
                <a:gd name="TX14" fmla="*/ 335 w 337"/>
                <a:gd name="TY14" fmla="*/ 123 h 337"/>
                <a:gd name="TX15" fmla="*/ 335 w 337"/>
                <a:gd name="TY15" fmla="*/ 127 h 337"/>
                <a:gd name="TX16" fmla="*/ 335 w 337"/>
                <a:gd name="TY16" fmla="*/ 207 h 337"/>
                <a:gd name="TX17" fmla="*/ 335 w 337"/>
                <a:gd name="TY17" fmla="*/ 211 h 337"/>
                <a:gd name="TX18" fmla="*/ 333 w 337"/>
                <a:gd name="TY18" fmla="*/ 215 h 337"/>
                <a:gd name="TX19" fmla="*/ 329 w 337"/>
                <a:gd name="TY19" fmla="*/ 218 h 337"/>
                <a:gd name="TX20" fmla="*/ 325 w 337"/>
                <a:gd name="TY20" fmla="*/ 218 h 337"/>
                <a:gd name="TX21" fmla="*/ 231 w 337"/>
                <a:gd name="TY21" fmla="*/ 218 h 337"/>
                <a:gd name="TX22" fmla="*/ 225 w 337"/>
                <a:gd name="TY22" fmla="*/ 219 h 337"/>
                <a:gd name="TX23" fmla="*/ 223 w 337"/>
                <a:gd name="TY23" fmla="*/ 222 h 337"/>
                <a:gd name="TX24" fmla="*/ 220 w 337"/>
                <a:gd name="TY24" fmla="*/ 225 h 337"/>
                <a:gd name="TX25" fmla="*/ 219 w 337"/>
                <a:gd name="TY25" fmla="*/ 229 h 337"/>
                <a:gd name="TX26" fmla="*/ 219 w 337"/>
                <a:gd name="TY26" fmla="*/ 324 h 337"/>
                <a:gd name="TX27" fmla="*/ 217 w 337"/>
                <a:gd name="TY27" fmla="*/ 328 h 337"/>
                <a:gd name="TX28" fmla="*/ 215 w 337"/>
                <a:gd name="TY28" fmla="*/ 332 h 337"/>
                <a:gd name="TX29" fmla="*/ 212 w 337"/>
                <a:gd name="TY29" fmla="*/ 334 h 337"/>
                <a:gd name="TX30" fmla="*/ 207 w 337"/>
                <a:gd name="TY30" fmla="*/ 335 h 337"/>
                <a:gd name="TX31" fmla="*/ 128 w 337"/>
                <a:gd name="TY31" fmla="*/ 335 h 337"/>
                <a:gd name="TX32" fmla="*/ 124 w 337"/>
                <a:gd name="TY32" fmla="*/ 334 h 337"/>
                <a:gd name="TX33" fmla="*/ 121 w 337"/>
                <a:gd name="TY33" fmla="*/ 332 h 337"/>
                <a:gd name="TX34" fmla="*/ 118 w 337"/>
                <a:gd name="TY34" fmla="*/ 328 h 337"/>
                <a:gd name="TX35" fmla="*/ 117 w 337"/>
                <a:gd name="TY35" fmla="*/ 324 h 337"/>
                <a:gd name="TX36" fmla="*/ 117 w 337"/>
                <a:gd name="TY36" fmla="*/ 229 h 337"/>
                <a:gd name="TX37" fmla="*/ 117 w 337"/>
                <a:gd name="TY37" fmla="*/ 225 h 337"/>
                <a:gd name="TX38" fmla="*/ 114 w 337"/>
                <a:gd name="TY38" fmla="*/ 222 h 337"/>
                <a:gd name="TX39" fmla="*/ 110 w 337"/>
                <a:gd name="TY39" fmla="*/ 219 h 337"/>
                <a:gd name="TX40" fmla="*/ 106 w 337"/>
                <a:gd name="TY40" fmla="*/ 218 h 337"/>
                <a:gd name="TX41" fmla="*/ 12 w 337"/>
                <a:gd name="TY41" fmla="*/ 218 h 337"/>
                <a:gd name="TX42" fmla="*/ 8 w 337"/>
                <a:gd name="TY42" fmla="*/ 218 h 337"/>
                <a:gd name="TX43" fmla="*/ 4 w 337"/>
                <a:gd name="TY43" fmla="*/ 215 h 337"/>
                <a:gd name="TX44" fmla="*/ 1 w 337"/>
                <a:gd name="TY44" fmla="*/ 211 h 337"/>
                <a:gd name="TX45" fmla="*/ 0 w 337"/>
                <a:gd name="TY45" fmla="*/ 207 h 337"/>
                <a:gd name="TX46" fmla="*/ 0 w 337"/>
                <a:gd name="TY46" fmla="*/ 127 h 337"/>
                <a:gd name="TX47" fmla="*/ 1 w 337"/>
                <a:gd name="TY47" fmla="*/ 123 h 337"/>
                <a:gd name="TX48" fmla="*/ 4 w 337"/>
                <a:gd name="TY48" fmla="*/ 119 h 337"/>
                <a:gd name="TX49" fmla="*/ 8 w 337"/>
                <a:gd name="TY49" fmla="*/ 118 h 337"/>
                <a:gd name="TX50" fmla="*/ 12 w 337"/>
                <a:gd name="TY50" fmla="*/ 117 h 337"/>
                <a:gd name="TX51" fmla="*/ 106 w 337"/>
                <a:gd name="TY51" fmla="*/ 117 h 337"/>
                <a:gd name="TX52" fmla="*/ 110 w 337"/>
                <a:gd name="TY52" fmla="*/ 116 h 337"/>
                <a:gd name="TX53" fmla="*/ 114 w 337"/>
                <a:gd name="TY53" fmla="*/ 113 h 337"/>
                <a:gd name="TX54" fmla="*/ 117 w 337"/>
                <a:gd name="TY54" fmla="*/ 110 h 337"/>
                <a:gd name="TX55" fmla="*/ 117 w 337"/>
                <a:gd name="TY55" fmla="*/ 105 h 337"/>
                <a:gd name="TX56" fmla="*/ 117 w 337"/>
                <a:gd name="TY56" fmla="*/ 11 h 337"/>
                <a:gd name="TX57" fmla="*/ 118 w 337"/>
                <a:gd name="TY57" fmla="*/ 7 h 337"/>
                <a:gd name="TX58" fmla="*/ 121 w 337"/>
                <a:gd name="TY58" fmla="*/ 3 h 337"/>
                <a:gd name="TX59" fmla="*/ 124 w 337"/>
                <a:gd name="TY59" fmla="*/ 0 h 337"/>
                <a:gd name="TX60" fmla="*/ 128 w 337"/>
                <a:gd name="TY60" fmla="*/ 0 h 33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</a:cxnLst>
              <a:rect l="l" t="t" r="r" b="b"/>
              <a:pathLst>
                <a:path w="337" h="337">
                  <a:moveTo>
                    <a:pt x="128" y="0"/>
                  </a:moveTo>
                  <a:lnTo>
                    <a:pt x="207" y="0"/>
                  </a:lnTo>
                  <a:lnTo>
                    <a:pt x="212" y="0"/>
                  </a:lnTo>
                  <a:lnTo>
                    <a:pt x="215" y="3"/>
                  </a:lnTo>
                  <a:lnTo>
                    <a:pt x="217" y="7"/>
                  </a:lnTo>
                  <a:lnTo>
                    <a:pt x="219" y="11"/>
                  </a:lnTo>
                  <a:lnTo>
                    <a:pt x="219" y="105"/>
                  </a:lnTo>
                  <a:lnTo>
                    <a:pt x="220" y="110"/>
                  </a:lnTo>
                  <a:lnTo>
                    <a:pt x="223" y="113"/>
                  </a:lnTo>
                  <a:lnTo>
                    <a:pt x="225" y="116"/>
                  </a:lnTo>
                  <a:lnTo>
                    <a:pt x="231" y="117"/>
                  </a:lnTo>
                  <a:lnTo>
                    <a:pt x="325" y="117"/>
                  </a:lnTo>
                  <a:lnTo>
                    <a:pt x="329" y="118"/>
                  </a:lnTo>
                  <a:lnTo>
                    <a:pt x="333" y="119"/>
                  </a:lnTo>
                  <a:lnTo>
                    <a:pt x="335" y="123"/>
                  </a:lnTo>
                  <a:lnTo>
                    <a:pt x="335" y="127"/>
                  </a:lnTo>
                  <a:lnTo>
                    <a:pt x="335" y="207"/>
                  </a:lnTo>
                  <a:lnTo>
                    <a:pt x="335" y="211"/>
                  </a:lnTo>
                  <a:lnTo>
                    <a:pt x="333" y="215"/>
                  </a:lnTo>
                  <a:lnTo>
                    <a:pt x="329" y="218"/>
                  </a:lnTo>
                  <a:lnTo>
                    <a:pt x="325" y="218"/>
                  </a:lnTo>
                  <a:lnTo>
                    <a:pt x="231" y="218"/>
                  </a:lnTo>
                  <a:lnTo>
                    <a:pt x="225" y="219"/>
                  </a:lnTo>
                  <a:lnTo>
                    <a:pt x="223" y="222"/>
                  </a:lnTo>
                  <a:lnTo>
                    <a:pt x="220" y="225"/>
                  </a:lnTo>
                  <a:lnTo>
                    <a:pt x="219" y="229"/>
                  </a:lnTo>
                  <a:lnTo>
                    <a:pt x="219" y="324"/>
                  </a:lnTo>
                  <a:lnTo>
                    <a:pt x="217" y="328"/>
                  </a:lnTo>
                  <a:lnTo>
                    <a:pt x="215" y="332"/>
                  </a:lnTo>
                  <a:lnTo>
                    <a:pt x="212" y="334"/>
                  </a:lnTo>
                  <a:lnTo>
                    <a:pt x="207" y="335"/>
                  </a:lnTo>
                  <a:lnTo>
                    <a:pt x="128" y="335"/>
                  </a:lnTo>
                  <a:lnTo>
                    <a:pt x="124" y="334"/>
                  </a:lnTo>
                  <a:lnTo>
                    <a:pt x="121" y="332"/>
                  </a:lnTo>
                  <a:lnTo>
                    <a:pt x="118" y="328"/>
                  </a:lnTo>
                  <a:lnTo>
                    <a:pt x="117" y="324"/>
                  </a:lnTo>
                  <a:lnTo>
                    <a:pt x="117" y="229"/>
                  </a:lnTo>
                  <a:lnTo>
                    <a:pt x="117" y="225"/>
                  </a:lnTo>
                  <a:lnTo>
                    <a:pt x="114" y="222"/>
                  </a:lnTo>
                  <a:lnTo>
                    <a:pt x="110" y="219"/>
                  </a:lnTo>
                  <a:lnTo>
                    <a:pt x="106" y="218"/>
                  </a:lnTo>
                  <a:lnTo>
                    <a:pt x="12" y="218"/>
                  </a:lnTo>
                  <a:lnTo>
                    <a:pt x="8" y="218"/>
                  </a:lnTo>
                  <a:lnTo>
                    <a:pt x="4" y="215"/>
                  </a:lnTo>
                  <a:lnTo>
                    <a:pt x="1" y="211"/>
                  </a:lnTo>
                  <a:lnTo>
                    <a:pt x="0" y="207"/>
                  </a:lnTo>
                  <a:lnTo>
                    <a:pt x="0" y="127"/>
                  </a:lnTo>
                  <a:lnTo>
                    <a:pt x="1" y="123"/>
                  </a:lnTo>
                  <a:lnTo>
                    <a:pt x="4" y="119"/>
                  </a:lnTo>
                  <a:lnTo>
                    <a:pt x="8" y="118"/>
                  </a:lnTo>
                  <a:lnTo>
                    <a:pt x="12" y="117"/>
                  </a:lnTo>
                  <a:lnTo>
                    <a:pt x="106" y="117"/>
                  </a:lnTo>
                  <a:lnTo>
                    <a:pt x="110" y="116"/>
                  </a:lnTo>
                  <a:lnTo>
                    <a:pt x="114" y="113"/>
                  </a:lnTo>
                  <a:lnTo>
                    <a:pt x="117" y="110"/>
                  </a:lnTo>
                  <a:lnTo>
                    <a:pt x="117" y="105"/>
                  </a:lnTo>
                  <a:lnTo>
                    <a:pt x="117" y="11"/>
                  </a:lnTo>
                  <a:lnTo>
                    <a:pt x="118" y="7"/>
                  </a:lnTo>
                  <a:lnTo>
                    <a:pt x="121" y="3"/>
                  </a:lnTo>
                  <a:lnTo>
                    <a:pt x="124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32804"/>
            </a:solidFill>
            <a:ln w="0" cap="flat" cmpd="sng">
              <a:solidFill>
                <a:srgbClr val="F32804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1" name="Freeform 20"/>
          <p:cNvSpPr>
            <a:spLocks/>
          </p:cNvSpPr>
          <p:nvPr/>
        </p:nvSpPr>
        <p:spPr bwMode="auto">
          <a:xfrm>
            <a:off x="11162665" y="5782945"/>
            <a:ext cx="845820" cy="842010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199370" y="5368290"/>
            <a:ext cx="1384935" cy="1256665"/>
            <a:chOff x="10199370" y="5368290"/>
            <a:chExt cx="1384935" cy="1256665"/>
          </a:xfrm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199370" y="5452745"/>
              <a:ext cx="1108075" cy="1172210"/>
            </a:xfrm>
            <a:custGeom>
              <a:avLst/>
              <a:gdLst>
                <a:gd name="TX0" fmla="*/ 69 w 462"/>
                <a:gd name="TY0" fmla="*/ 231 h 501"/>
                <a:gd name="TX1" fmla="*/ 85 w 462"/>
                <a:gd name="TY1" fmla="*/ 250 h 501"/>
                <a:gd name="TX2" fmla="*/ 103 w 462"/>
                <a:gd name="TY2" fmla="*/ 269 h 501"/>
                <a:gd name="TX3" fmla="*/ 120 w 462"/>
                <a:gd name="TY3" fmla="*/ 284 h 501"/>
                <a:gd name="TX4" fmla="*/ 136 w 462"/>
                <a:gd name="TY4" fmla="*/ 297 h 501"/>
                <a:gd name="TX5" fmla="*/ 148 w 462"/>
                <a:gd name="TY5" fmla="*/ 305 h 501"/>
                <a:gd name="TX6" fmla="*/ 158 w 462"/>
                <a:gd name="TY6" fmla="*/ 310 h 501"/>
                <a:gd name="TX7" fmla="*/ 165 w 462"/>
                <a:gd name="TY7" fmla="*/ 312 h 501"/>
                <a:gd name="TX8" fmla="*/ 175 w 462"/>
                <a:gd name="TY8" fmla="*/ 309 h 501"/>
                <a:gd name="TX9" fmla="*/ 187 w 462"/>
                <a:gd name="TY9" fmla="*/ 303 h 501"/>
                <a:gd name="TX10" fmla="*/ 202 w 462"/>
                <a:gd name="TY10" fmla="*/ 293 h 501"/>
                <a:gd name="TX11" fmla="*/ 217 w 462"/>
                <a:gd name="TY11" fmla="*/ 280 h 501"/>
                <a:gd name="TX12" fmla="*/ 234 w 462"/>
                <a:gd name="TY12" fmla="*/ 266 h 501"/>
                <a:gd name="TX13" fmla="*/ 253 w 462"/>
                <a:gd name="TY13" fmla="*/ 249 h 501"/>
                <a:gd name="TX14" fmla="*/ 268 w 462"/>
                <a:gd name="TY14" fmla="*/ 231 h 501"/>
                <a:gd name="TX15" fmla="*/ 69 w 462"/>
                <a:gd name="TY15" fmla="*/ 231 h 501"/>
                <a:gd name="TX17" fmla="*/ 241 w 462"/>
                <a:gd name="TY17" fmla="*/ 0 h 501"/>
                <a:gd name="TX18" fmla="*/ 244 w 462"/>
                <a:gd name="TY18" fmla="*/ 1 h 501"/>
                <a:gd name="TX19" fmla="*/ 257 w 462"/>
                <a:gd name="TY19" fmla="*/ 5 h 501"/>
                <a:gd name="TX20" fmla="*/ 271 w 462"/>
                <a:gd name="TY20" fmla="*/ 13 h 501"/>
                <a:gd name="TX21" fmla="*/ 287 w 462"/>
                <a:gd name="TY21" fmla="*/ 24 h 501"/>
                <a:gd name="TX22" fmla="*/ 302 w 462"/>
                <a:gd name="TY22" fmla="*/ 38 h 501"/>
                <a:gd name="TX23" fmla="*/ 316 w 462"/>
                <a:gd name="TY23" fmla="*/ 55 h 501"/>
                <a:gd name="TX24" fmla="*/ 327 w 462"/>
                <a:gd name="TY24" fmla="*/ 75 h 501"/>
                <a:gd name="TX25" fmla="*/ 335 w 462"/>
                <a:gd name="TY25" fmla="*/ 98 h 501"/>
                <a:gd name="TX26" fmla="*/ 338 w 462"/>
                <a:gd name="TY26" fmla="*/ 125 h 501"/>
                <a:gd name="TX27" fmla="*/ 335 w 462"/>
                <a:gd name="TY27" fmla="*/ 147 h 501"/>
                <a:gd name="TX28" fmla="*/ 329 w 462"/>
                <a:gd name="TY28" fmla="*/ 169 h 501"/>
                <a:gd name="TX29" fmla="*/ 317 w 462"/>
                <a:gd name="TY29" fmla="*/ 193 h 501"/>
                <a:gd name="TX30" fmla="*/ 301 w 462"/>
                <a:gd name="TY30" fmla="*/ 216 h 501"/>
                <a:gd name="TX31" fmla="*/ 283 w 462"/>
                <a:gd name="TY31" fmla="*/ 238 h 501"/>
                <a:gd name="TX32" fmla="*/ 263 w 462"/>
                <a:gd name="TY32" fmla="*/ 261 h 501"/>
                <a:gd name="TX33" fmla="*/ 244 w 462"/>
                <a:gd name="TY33" fmla="*/ 280 h 501"/>
                <a:gd name="TX34" fmla="*/ 223 w 462"/>
                <a:gd name="TY34" fmla="*/ 297 h 501"/>
                <a:gd name="TX35" fmla="*/ 204 w 462"/>
                <a:gd name="TY35" fmla="*/ 312 h 501"/>
                <a:gd name="TX36" fmla="*/ 187 w 462"/>
                <a:gd name="TY36" fmla="*/ 321 h 501"/>
                <a:gd name="TX37" fmla="*/ 172 w 462"/>
                <a:gd name="TY37" fmla="*/ 327 h 501"/>
                <a:gd name="TX38" fmla="*/ 174 w 462"/>
                <a:gd name="TY38" fmla="*/ 338 h 501"/>
                <a:gd name="TX39" fmla="*/ 178 w 462"/>
                <a:gd name="TY39" fmla="*/ 354 h 501"/>
                <a:gd name="TX40" fmla="*/ 183 w 462"/>
                <a:gd name="TY40" fmla="*/ 372 h 501"/>
                <a:gd name="TX41" fmla="*/ 191 w 462"/>
                <a:gd name="TY41" fmla="*/ 393 h 501"/>
                <a:gd name="TX42" fmla="*/ 200 w 462"/>
                <a:gd name="TY42" fmla="*/ 415 h 501"/>
                <a:gd name="TX43" fmla="*/ 211 w 462"/>
                <a:gd name="TY43" fmla="*/ 436 h 501"/>
                <a:gd name="TX44" fmla="*/ 224 w 462"/>
                <a:gd name="TY44" fmla="*/ 454 h 501"/>
                <a:gd name="TX45" fmla="*/ 240 w 462"/>
                <a:gd name="TY45" fmla="*/ 469 h 501"/>
                <a:gd name="TX46" fmla="*/ 257 w 462"/>
                <a:gd name="TY46" fmla="*/ 479 h 501"/>
                <a:gd name="TX47" fmla="*/ 278 w 462"/>
                <a:gd name="TY47" fmla="*/ 483 h 501"/>
                <a:gd name="TX48" fmla="*/ 296 w 462"/>
                <a:gd name="TY48" fmla="*/ 481 h 501"/>
                <a:gd name="TX49" fmla="*/ 313 w 462"/>
                <a:gd name="TY49" fmla="*/ 474 h 501"/>
                <a:gd name="TX50" fmla="*/ 326 w 462"/>
                <a:gd name="TY50" fmla="*/ 464 h 501"/>
                <a:gd name="TX51" fmla="*/ 336 w 462"/>
                <a:gd name="TY51" fmla="*/ 449 h 501"/>
                <a:gd name="TX52" fmla="*/ 344 w 462"/>
                <a:gd name="TY52" fmla="*/ 433 h 501"/>
                <a:gd name="TX53" fmla="*/ 352 w 462"/>
                <a:gd name="TY53" fmla="*/ 416 h 501"/>
                <a:gd name="TX54" fmla="*/ 359 w 462"/>
                <a:gd name="TY54" fmla="*/ 397 h 501"/>
                <a:gd name="TX55" fmla="*/ 364 w 462"/>
                <a:gd name="TY55" fmla="*/ 379 h 501"/>
                <a:gd name="TX56" fmla="*/ 371 w 462"/>
                <a:gd name="TY56" fmla="*/ 358 h 501"/>
                <a:gd name="TX57" fmla="*/ 378 w 462"/>
                <a:gd name="TY57" fmla="*/ 338 h 501"/>
                <a:gd name="TX58" fmla="*/ 386 w 462"/>
                <a:gd name="TY58" fmla="*/ 322 h 501"/>
                <a:gd name="TX59" fmla="*/ 402 w 462"/>
                <a:gd name="TY59" fmla="*/ 304 h 501"/>
                <a:gd name="TX60" fmla="*/ 416 w 462"/>
                <a:gd name="TY60" fmla="*/ 293 h 501"/>
                <a:gd name="TX61" fmla="*/ 431 w 462"/>
                <a:gd name="TY61" fmla="*/ 288 h 501"/>
                <a:gd name="TX62" fmla="*/ 443 w 462"/>
                <a:gd name="TY62" fmla="*/ 287 h 501"/>
                <a:gd name="TX63" fmla="*/ 450 w 462"/>
                <a:gd name="TY63" fmla="*/ 288 h 501"/>
                <a:gd name="TX64" fmla="*/ 454 w 462"/>
                <a:gd name="TY64" fmla="*/ 288 h 501"/>
                <a:gd name="TX65" fmla="*/ 457 w 462"/>
                <a:gd name="TY65" fmla="*/ 289 h 501"/>
                <a:gd name="TX66" fmla="*/ 458 w 462"/>
                <a:gd name="TY66" fmla="*/ 292 h 501"/>
                <a:gd name="TX67" fmla="*/ 460 w 462"/>
                <a:gd name="TY67" fmla="*/ 295 h 501"/>
                <a:gd name="TX68" fmla="*/ 460 w 462"/>
                <a:gd name="TY68" fmla="*/ 299 h 501"/>
                <a:gd name="TX69" fmla="*/ 458 w 462"/>
                <a:gd name="TY69" fmla="*/ 301 h 501"/>
                <a:gd name="TX70" fmla="*/ 456 w 462"/>
                <a:gd name="TY70" fmla="*/ 304 h 501"/>
                <a:gd name="TX71" fmla="*/ 452 w 462"/>
                <a:gd name="TY71" fmla="*/ 304 h 501"/>
                <a:gd name="TX72" fmla="*/ 449 w 462"/>
                <a:gd name="TY72" fmla="*/ 304 h 501"/>
                <a:gd name="TX73" fmla="*/ 446 w 462"/>
                <a:gd name="TY73" fmla="*/ 304 h 501"/>
                <a:gd name="TX74" fmla="*/ 439 w 462"/>
                <a:gd name="TY74" fmla="*/ 304 h 501"/>
                <a:gd name="TX75" fmla="*/ 427 w 462"/>
                <a:gd name="TY75" fmla="*/ 307 h 501"/>
                <a:gd name="TX76" fmla="*/ 414 w 462"/>
                <a:gd name="TY76" fmla="*/ 316 h 501"/>
                <a:gd name="TX77" fmla="*/ 399 w 462"/>
                <a:gd name="TY77" fmla="*/ 331 h 501"/>
                <a:gd name="TX78" fmla="*/ 393 w 462"/>
                <a:gd name="TY78" fmla="*/ 346 h 501"/>
                <a:gd name="TX79" fmla="*/ 386 w 462"/>
                <a:gd name="TY79" fmla="*/ 363 h 501"/>
                <a:gd name="TX80" fmla="*/ 380 w 462"/>
                <a:gd name="TY80" fmla="*/ 384 h 501"/>
                <a:gd name="TX81" fmla="*/ 373 w 462"/>
                <a:gd name="TY81" fmla="*/ 403 h 501"/>
                <a:gd name="TX82" fmla="*/ 367 w 462"/>
                <a:gd name="TY82" fmla="*/ 423 h 501"/>
                <a:gd name="TX83" fmla="*/ 359 w 462"/>
                <a:gd name="TY83" fmla="*/ 443 h 501"/>
                <a:gd name="TX84" fmla="*/ 348 w 462"/>
                <a:gd name="TY84" fmla="*/ 461 h 501"/>
                <a:gd name="TX85" fmla="*/ 336 w 462"/>
                <a:gd name="TY85" fmla="*/ 477 h 501"/>
                <a:gd name="TX86" fmla="*/ 321 w 462"/>
                <a:gd name="TY86" fmla="*/ 488 h 501"/>
                <a:gd name="TX87" fmla="*/ 301 w 462"/>
                <a:gd name="TY87" fmla="*/ 496 h 501"/>
                <a:gd name="TX88" fmla="*/ 279 w 462"/>
                <a:gd name="TY88" fmla="*/ 499 h 501"/>
                <a:gd name="TX89" fmla="*/ 278 w 462"/>
                <a:gd name="TY89" fmla="*/ 499 h 501"/>
                <a:gd name="TX90" fmla="*/ 257 w 462"/>
                <a:gd name="TY90" fmla="*/ 496 h 501"/>
                <a:gd name="TX91" fmla="*/ 237 w 462"/>
                <a:gd name="TY91" fmla="*/ 487 h 501"/>
                <a:gd name="TX92" fmla="*/ 221 w 462"/>
                <a:gd name="TY92" fmla="*/ 474 h 501"/>
                <a:gd name="TX93" fmla="*/ 207 w 462"/>
                <a:gd name="TY93" fmla="*/ 458 h 501"/>
                <a:gd name="TX94" fmla="*/ 194 w 462"/>
                <a:gd name="TY94" fmla="*/ 440 h 501"/>
                <a:gd name="TX95" fmla="*/ 185 w 462"/>
                <a:gd name="TY95" fmla="*/ 419 h 501"/>
                <a:gd name="TX96" fmla="*/ 175 w 462"/>
                <a:gd name="TY96" fmla="*/ 399 h 501"/>
                <a:gd name="TX97" fmla="*/ 169 w 462"/>
                <a:gd name="TY97" fmla="*/ 380 h 501"/>
                <a:gd name="TX98" fmla="*/ 164 w 462"/>
                <a:gd name="TY98" fmla="*/ 361 h 501"/>
                <a:gd name="TX99" fmla="*/ 160 w 462"/>
                <a:gd name="TY99" fmla="*/ 346 h 501"/>
                <a:gd name="TX100" fmla="*/ 157 w 462"/>
                <a:gd name="TY100" fmla="*/ 334 h 501"/>
                <a:gd name="TX101" fmla="*/ 156 w 462"/>
                <a:gd name="TY101" fmla="*/ 326 h 501"/>
                <a:gd name="TX102" fmla="*/ 141 w 462"/>
                <a:gd name="TY102" fmla="*/ 320 h 501"/>
                <a:gd name="TX103" fmla="*/ 127 w 462"/>
                <a:gd name="TY103" fmla="*/ 310 h 501"/>
                <a:gd name="TX104" fmla="*/ 113 w 462"/>
                <a:gd name="TY104" fmla="*/ 300 h 501"/>
                <a:gd name="TX105" fmla="*/ 101 w 462"/>
                <a:gd name="TY105" fmla="*/ 289 h 501"/>
                <a:gd name="TX106" fmla="*/ 92 w 462"/>
                <a:gd name="TY106" fmla="*/ 280 h 501"/>
                <a:gd name="TX107" fmla="*/ 72 w 462"/>
                <a:gd name="TY107" fmla="*/ 259 h 501"/>
                <a:gd name="TX108" fmla="*/ 52 w 462"/>
                <a:gd name="TY108" fmla="*/ 236 h 501"/>
                <a:gd name="TX109" fmla="*/ 35 w 462"/>
                <a:gd name="TY109" fmla="*/ 211 h 501"/>
                <a:gd name="TX110" fmla="*/ 20 w 462"/>
                <a:gd name="TY110" fmla="*/ 186 h 501"/>
                <a:gd name="TX111" fmla="*/ 9 w 462"/>
                <a:gd name="TY111" fmla="*/ 163 h 501"/>
                <a:gd name="TX112" fmla="*/ 1 w 462"/>
                <a:gd name="TY112" fmla="*/ 138 h 501"/>
                <a:gd name="TX113" fmla="*/ 0 w 462"/>
                <a:gd name="TY113" fmla="*/ 117 h 501"/>
                <a:gd name="TX114" fmla="*/ 4 w 462"/>
                <a:gd name="TY114" fmla="*/ 92 h 501"/>
                <a:gd name="TX115" fmla="*/ 11 w 462"/>
                <a:gd name="TY115" fmla="*/ 70 h 501"/>
                <a:gd name="TX116" fmla="*/ 21 w 462"/>
                <a:gd name="TY116" fmla="*/ 53 h 501"/>
                <a:gd name="TX117" fmla="*/ 34 w 462"/>
                <a:gd name="TY117" fmla="*/ 38 h 501"/>
                <a:gd name="TX118" fmla="*/ 46 w 462"/>
                <a:gd name="TY118" fmla="*/ 26 h 501"/>
                <a:gd name="TX119" fmla="*/ 58 w 462"/>
                <a:gd name="TY119" fmla="*/ 19 h 501"/>
                <a:gd name="TX120" fmla="*/ 68 w 462"/>
                <a:gd name="TY120" fmla="*/ 12 h 501"/>
                <a:gd name="TX121" fmla="*/ 75 w 462"/>
                <a:gd name="TY121" fmla="*/ 9 h 501"/>
                <a:gd name="TX122" fmla="*/ 77 w 462"/>
                <a:gd name="TY122" fmla="*/ 8 h 501"/>
                <a:gd name="TX123" fmla="*/ 81 w 462"/>
                <a:gd name="TY123" fmla="*/ 7 h 501"/>
                <a:gd name="TX124" fmla="*/ 84 w 462"/>
                <a:gd name="TY124" fmla="*/ 8 h 501"/>
                <a:gd name="TX125" fmla="*/ 86 w 462"/>
                <a:gd name="TY125" fmla="*/ 9 h 501"/>
                <a:gd name="TX126" fmla="*/ 88 w 462"/>
                <a:gd name="TY126" fmla="*/ 13 h 501"/>
                <a:gd name="TX127" fmla="*/ 88 w 462"/>
                <a:gd name="TY127" fmla="*/ 16 h 501"/>
                <a:gd name="TX128" fmla="*/ 88 w 462"/>
                <a:gd name="TY128" fmla="*/ 19 h 501"/>
                <a:gd name="TX129" fmla="*/ 85 w 462"/>
                <a:gd name="TY129" fmla="*/ 21 h 501"/>
                <a:gd name="TX130" fmla="*/ 83 w 462"/>
                <a:gd name="TY130" fmla="*/ 22 h 501"/>
                <a:gd name="TX131" fmla="*/ 80 w 462"/>
                <a:gd name="TY131" fmla="*/ 25 h 501"/>
                <a:gd name="TX132" fmla="*/ 72 w 462"/>
                <a:gd name="TY132" fmla="*/ 28 h 501"/>
                <a:gd name="TX133" fmla="*/ 62 w 462"/>
                <a:gd name="TY133" fmla="*/ 34 h 501"/>
                <a:gd name="TX134" fmla="*/ 50 w 462"/>
                <a:gd name="TY134" fmla="*/ 45 h 501"/>
                <a:gd name="TX135" fmla="*/ 38 w 462"/>
                <a:gd name="TY135" fmla="*/ 56 h 501"/>
                <a:gd name="TX136" fmla="*/ 28 w 462"/>
                <a:gd name="TY136" fmla="*/ 73 h 501"/>
                <a:gd name="TX137" fmla="*/ 20 w 462"/>
                <a:gd name="TY137" fmla="*/ 93 h 501"/>
                <a:gd name="TX138" fmla="*/ 16 w 462"/>
                <a:gd name="TY138" fmla="*/ 117 h 501"/>
                <a:gd name="TX139" fmla="*/ 17 w 462"/>
                <a:gd name="TY139" fmla="*/ 135 h 501"/>
                <a:gd name="TX140" fmla="*/ 24 w 462"/>
                <a:gd name="TY140" fmla="*/ 153 h 501"/>
                <a:gd name="TX141" fmla="*/ 31 w 462"/>
                <a:gd name="TY141" fmla="*/ 174 h 501"/>
                <a:gd name="TX142" fmla="*/ 43 w 462"/>
                <a:gd name="TY142" fmla="*/ 194 h 501"/>
                <a:gd name="TX143" fmla="*/ 58 w 462"/>
                <a:gd name="TY143" fmla="*/ 215 h 501"/>
                <a:gd name="TX144" fmla="*/ 60 w 462"/>
                <a:gd name="TY144" fmla="*/ 215 h 501"/>
                <a:gd name="TX145" fmla="*/ 283 w 462"/>
                <a:gd name="TY145" fmla="*/ 215 h 501"/>
                <a:gd name="TX146" fmla="*/ 299 w 462"/>
                <a:gd name="TY146" fmla="*/ 191 h 501"/>
                <a:gd name="TX147" fmla="*/ 312 w 462"/>
                <a:gd name="TY147" fmla="*/ 169 h 501"/>
                <a:gd name="TX148" fmla="*/ 319 w 462"/>
                <a:gd name="TY148" fmla="*/ 147 h 501"/>
                <a:gd name="TX149" fmla="*/ 322 w 462"/>
                <a:gd name="TY149" fmla="*/ 126 h 501"/>
                <a:gd name="TX150" fmla="*/ 318 w 462"/>
                <a:gd name="TY150" fmla="*/ 101 h 501"/>
                <a:gd name="TX151" fmla="*/ 312 w 462"/>
                <a:gd name="TY151" fmla="*/ 80 h 501"/>
                <a:gd name="TX152" fmla="*/ 301 w 462"/>
                <a:gd name="TY152" fmla="*/ 62 h 501"/>
                <a:gd name="TX153" fmla="*/ 288 w 462"/>
                <a:gd name="TY153" fmla="*/ 47 h 501"/>
                <a:gd name="TX154" fmla="*/ 275 w 462"/>
                <a:gd name="TY154" fmla="*/ 36 h 501"/>
                <a:gd name="TX155" fmla="*/ 262 w 462"/>
                <a:gd name="TY155" fmla="*/ 26 h 501"/>
                <a:gd name="TX156" fmla="*/ 249 w 462"/>
                <a:gd name="TY156" fmla="*/ 20 h 501"/>
                <a:gd name="TX157" fmla="*/ 240 w 462"/>
                <a:gd name="TY157" fmla="*/ 16 h 501"/>
                <a:gd name="TX158" fmla="*/ 237 w 462"/>
                <a:gd name="TY158" fmla="*/ 15 h 501"/>
                <a:gd name="TX159" fmla="*/ 234 w 462"/>
                <a:gd name="TY159" fmla="*/ 12 h 501"/>
                <a:gd name="TX160" fmla="*/ 233 w 462"/>
                <a:gd name="TY160" fmla="*/ 9 h 501"/>
                <a:gd name="TX161" fmla="*/ 234 w 462"/>
                <a:gd name="TY161" fmla="*/ 7 h 501"/>
                <a:gd name="TX162" fmla="*/ 236 w 462"/>
                <a:gd name="TY162" fmla="*/ 4 h 501"/>
                <a:gd name="TX163" fmla="*/ 238 w 462"/>
                <a:gd name="TY163" fmla="*/ 1 h 501"/>
                <a:gd name="TX164" fmla="*/ 241 w 462"/>
                <a:gd name="TY164" fmla="*/ 0 h 5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</a:cxnLst>
              <a:rect l="l" t="t" r="r" b="b"/>
              <a:pathLst>
                <a:path w="462" h="501">
                  <a:moveTo>
                    <a:pt x="69" y="231"/>
                  </a:moveTo>
                  <a:lnTo>
                    <a:pt x="85" y="250"/>
                  </a:lnTo>
                  <a:lnTo>
                    <a:pt x="103" y="269"/>
                  </a:lnTo>
                  <a:lnTo>
                    <a:pt x="120" y="284"/>
                  </a:lnTo>
                  <a:lnTo>
                    <a:pt x="136" y="297"/>
                  </a:lnTo>
                  <a:lnTo>
                    <a:pt x="148" y="305"/>
                  </a:lnTo>
                  <a:lnTo>
                    <a:pt x="158" y="310"/>
                  </a:lnTo>
                  <a:lnTo>
                    <a:pt x="165" y="312"/>
                  </a:lnTo>
                  <a:lnTo>
                    <a:pt x="175" y="309"/>
                  </a:lnTo>
                  <a:lnTo>
                    <a:pt x="187" y="303"/>
                  </a:lnTo>
                  <a:lnTo>
                    <a:pt x="202" y="293"/>
                  </a:lnTo>
                  <a:lnTo>
                    <a:pt x="217" y="280"/>
                  </a:lnTo>
                  <a:lnTo>
                    <a:pt x="234" y="266"/>
                  </a:lnTo>
                  <a:lnTo>
                    <a:pt x="253" y="249"/>
                  </a:lnTo>
                  <a:lnTo>
                    <a:pt x="268" y="231"/>
                  </a:lnTo>
                  <a:lnTo>
                    <a:pt x="69" y="231"/>
                  </a:lnTo>
                  <a:close/>
                  <a:moveTo>
                    <a:pt x="241" y="0"/>
                  </a:moveTo>
                  <a:lnTo>
                    <a:pt x="244" y="1"/>
                  </a:lnTo>
                  <a:lnTo>
                    <a:pt x="257" y="5"/>
                  </a:lnTo>
                  <a:lnTo>
                    <a:pt x="271" y="13"/>
                  </a:lnTo>
                  <a:lnTo>
                    <a:pt x="287" y="24"/>
                  </a:lnTo>
                  <a:lnTo>
                    <a:pt x="302" y="38"/>
                  </a:lnTo>
                  <a:lnTo>
                    <a:pt x="316" y="55"/>
                  </a:lnTo>
                  <a:lnTo>
                    <a:pt x="327" y="75"/>
                  </a:lnTo>
                  <a:lnTo>
                    <a:pt x="335" y="98"/>
                  </a:lnTo>
                  <a:lnTo>
                    <a:pt x="338" y="125"/>
                  </a:lnTo>
                  <a:lnTo>
                    <a:pt x="335" y="147"/>
                  </a:lnTo>
                  <a:lnTo>
                    <a:pt x="329" y="169"/>
                  </a:lnTo>
                  <a:lnTo>
                    <a:pt x="317" y="193"/>
                  </a:lnTo>
                  <a:lnTo>
                    <a:pt x="301" y="216"/>
                  </a:lnTo>
                  <a:lnTo>
                    <a:pt x="283" y="238"/>
                  </a:lnTo>
                  <a:lnTo>
                    <a:pt x="263" y="261"/>
                  </a:lnTo>
                  <a:lnTo>
                    <a:pt x="244" y="280"/>
                  </a:lnTo>
                  <a:lnTo>
                    <a:pt x="223" y="297"/>
                  </a:lnTo>
                  <a:lnTo>
                    <a:pt x="204" y="312"/>
                  </a:lnTo>
                  <a:lnTo>
                    <a:pt x="187" y="321"/>
                  </a:lnTo>
                  <a:lnTo>
                    <a:pt x="172" y="327"/>
                  </a:lnTo>
                  <a:lnTo>
                    <a:pt x="174" y="338"/>
                  </a:lnTo>
                  <a:lnTo>
                    <a:pt x="178" y="354"/>
                  </a:lnTo>
                  <a:lnTo>
                    <a:pt x="183" y="372"/>
                  </a:lnTo>
                  <a:lnTo>
                    <a:pt x="191" y="393"/>
                  </a:lnTo>
                  <a:lnTo>
                    <a:pt x="200" y="415"/>
                  </a:lnTo>
                  <a:lnTo>
                    <a:pt x="211" y="436"/>
                  </a:lnTo>
                  <a:lnTo>
                    <a:pt x="224" y="454"/>
                  </a:lnTo>
                  <a:lnTo>
                    <a:pt x="240" y="469"/>
                  </a:lnTo>
                  <a:lnTo>
                    <a:pt x="257" y="479"/>
                  </a:lnTo>
                  <a:lnTo>
                    <a:pt x="278" y="483"/>
                  </a:lnTo>
                  <a:lnTo>
                    <a:pt x="296" y="481"/>
                  </a:lnTo>
                  <a:lnTo>
                    <a:pt x="313" y="474"/>
                  </a:lnTo>
                  <a:lnTo>
                    <a:pt x="326" y="464"/>
                  </a:lnTo>
                  <a:lnTo>
                    <a:pt x="336" y="449"/>
                  </a:lnTo>
                  <a:lnTo>
                    <a:pt x="344" y="433"/>
                  </a:lnTo>
                  <a:lnTo>
                    <a:pt x="352" y="416"/>
                  </a:lnTo>
                  <a:lnTo>
                    <a:pt x="359" y="397"/>
                  </a:lnTo>
                  <a:lnTo>
                    <a:pt x="364" y="379"/>
                  </a:lnTo>
                  <a:lnTo>
                    <a:pt x="371" y="358"/>
                  </a:lnTo>
                  <a:lnTo>
                    <a:pt x="378" y="338"/>
                  </a:lnTo>
                  <a:lnTo>
                    <a:pt x="386" y="322"/>
                  </a:lnTo>
                  <a:lnTo>
                    <a:pt x="402" y="304"/>
                  </a:lnTo>
                  <a:lnTo>
                    <a:pt x="416" y="293"/>
                  </a:lnTo>
                  <a:lnTo>
                    <a:pt x="431" y="288"/>
                  </a:lnTo>
                  <a:lnTo>
                    <a:pt x="443" y="287"/>
                  </a:lnTo>
                  <a:lnTo>
                    <a:pt x="450" y="288"/>
                  </a:lnTo>
                  <a:lnTo>
                    <a:pt x="454" y="288"/>
                  </a:lnTo>
                  <a:lnTo>
                    <a:pt x="457" y="289"/>
                  </a:lnTo>
                  <a:lnTo>
                    <a:pt x="458" y="292"/>
                  </a:lnTo>
                  <a:lnTo>
                    <a:pt x="460" y="295"/>
                  </a:lnTo>
                  <a:lnTo>
                    <a:pt x="460" y="299"/>
                  </a:lnTo>
                  <a:lnTo>
                    <a:pt x="458" y="301"/>
                  </a:lnTo>
                  <a:lnTo>
                    <a:pt x="456" y="304"/>
                  </a:lnTo>
                  <a:lnTo>
                    <a:pt x="452" y="304"/>
                  </a:lnTo>
                  <a:lnTo>
                    <a:pt x="449" y="304"/>
                  </a:lnTo>
                  <a:lnTo>
                    <a:pt x="446" y="304"/>
                  </a:lnTo>
                  <a:lnTo>
                    <a:pt x="439" y="304"/>
                  </a:lnTo>
                  <a:lnTo>
                    <a:pt x="427" y="307"/>
                  </a:lnTo>
                  <a:lnTo>
                    <a:pt x="414" y="316"/>
                  </a:lnTo>
                  <a:lnTo>
                    <a:pt x="399" y="331"/>
                  </a:lnTo>
                  <a:lnTo>
                    <a:pt x="393" y="346"/>
                  </a:lnTo>
                  <a:lnTo>
                    <a:pt x="386" y="363"/>
                  </a:lnTo>
                  <a:lnTo>
                    <a:pt x="380" y="384"/>
                  </a:lnTo>
                  <a:lnTo>
                    <a:pt x="373" y="403"/>
                  </a:lnTo>
                  <a:lnTo>
                    <a:pt x="367" y="423"/>
                  </a:lnTo>
                  <a:lnTo>
                    <a:pt x="359" y="443"/>
                  </a:lnTo>
                  <a:lnTo>
                    <a:pt x="348" y="461"/>
                  </a:lnTo>
                  <a:lnTo>
                    <a:pt x="336" y="477"/>
                  </a:lnTo>
                  <a:lnTo>
                    <a:pt x="321" y="488"/>
                  </a:lnTo>
                  <a:lnTo>
                    <a:pt x="301" y="496"/>
                  </a:lnTo>
                  <a:lnTo>
                    <a:pt x="279" y="499"/>
                  </a:lnTo>
                  <a:lnTo>
                    <a:pt x="278" y="499"/>
                  </a:lnTo>
                  <a:lnTo>
                    <a:pt x="257" y="496"/>
                  </a:lnTo>
                  <a:lnTo>
                    <a:pt x="237" y="487"/>
                  </a:lnTo>
                  <a:lnTo>
                    <a:pt x="221" y="474"/>
                  </a:lnTo>
                  <a:lnTo>
                    <a:pt x="207" y="458"/>
                  </a:lnTo>
                  <a:lnTo>
                    <a:pt x="194" y="440"/>
                  </a:lnTo>
                  <a:lnTo>
                    <a:pt x="185" y="419"/>
                  </a:lnTo>
                  <a:lnTo>
                    <a:pt x="175" y="399"/>
                  </a:lnTo>
                  <a:lnTo>
                    <a:pt x="169" y="380"/>
                  </a:lnTo>
                  <a:lnTo>
                    <a:pt x="164" y="361"/>
                  </a:lnTo>
                  <a:lnTo>
                    <a:pt x="160" y="346"/>
                  </a:lnTo>
                  <a:lnTo>
                    <a:pt x="157" y="334"/>
                  </a:lnTo>
                  <a:lnTo>
                    <a:pt x="156" y="326"/>
                  </a:lnTo>
                  <a:lnTo>
                    <a:pt x="141" y="320"/>
                  </a:lnTo>
                  <a:lnTo>
                    <a:pt x="127" y="310"/>
                  </a:lnTo>
                  <a:lnTo>
                    <a:pt x="113" y="300"/>
                  </a:lnTo>
                  <a:lnTo>
                    <a:pt x="101" y="289"/>
                  </a:lnTo>
                  <a:lnTo>
                    <a:pt x="92" y="280"/>
                  </a:lnTo>
                  <a:lnTo>
                    <a:pt x="72" y="259"/>
                  </a:lnTo>
                  <a:lnTo>
                    <a:pt x="52" y="236"/>
                  </a:lnTo>
                  <a:lnTo>
                    <a:pt x="35" y="211"/>
                  </a:lnTo>
                  <a:lnTo>
                    <a:pt x="20" y="186"/>
                  </a:lnTo>
                  <a:lnTo>
                    <a:pt x="9" y="163"/>
                  </a:lnTo>
                  <a:lnTo>
                    <a:pt x="1" y="138"/>
                  </a:lnTo>
                  <a:lnTo>
                    <a:pt x="0" y="117"/>
                  </a:lnTo>
                  <a:lnTo>
                    <a:pt x="4" y="92"/>
                  </a:lnTo>
                  <a:lnTo>
                    <a:pt x="11" y="70"/>
                  </a:lnTo>
                  <a:lnTo>
                    <a:pt x="21" y="53"/>
                  </a:lnTo>
                  <a:lnTo>
                    <a:pt x="34" y="38"/>
                  </a:lnTo>
                  <a:lnTo>
                    <a:pt x="46" y="26"/>
                  </a:lnTo>
                  <a:lnTo>
                    <a:pt x="58" y="19"/>
                  </a:lnTo>
                  <a:lnTo>
                    <a:pt x="68" y="12"/>
                  </a:lnTo>
                  <a:lnTo>
                    <a:pt x="75" y="9"/>
                  </a:lnTo>
                  <a:lnTo>
                    <a:pt x="77" y="8"/>
                  </a:lnTo>
                  <a:lnTo>
                    <a:pt x="81" y="7"/>
                  </a:lnTo>
                  <a:lnTo>
                    <a:pt x="84" y="8"/>
                  </a:lnTo>
                  <a:lnTo>
                    <a:pt x="86" y="9"/>
                  </a:lnTo>
                  <a:lnTo>
                    <a:pt x="88" y="13"/>
                  </a:lnTo>
                  <a:lnTo>
                    <a:pt x="88" y="16"/>
                  </a:lnTo>
                  <a:lnTo>
                    <a:pt x="88" y="19"/>
                  </a:lnTo>
                  <a:lnTo>
                    <a:pt x="85" y="21"/>
                  </a:lnTo>
                  <a:lnTo>
                    <a:pt x="83" y="22"/>
                  </a:lnTo>
                  <a:lnTo>
                    <a:pt x="80" y="25"/>
                  </a:lnTo>
                  <a:lnTo>
                    <a:pt x="72" y="28"/>
                  </a:lnTo>
                  <a:lnTo>
                    <a:pt x="62" y="34"/>
                  </a:lnTo>
                  <a:lnTo>
                    <a:pt x="50" y="45"/>
                  </a:lnTo>
                  <a:lnTo>
                    <a:pt x="38" y="56"/>
                  </a:lnTo>
                  <a:lnTo>
                    <a:pt x="28" y="73"/>
                  </a:lnTo>
                  <a:lnTo>
                    <a:pt x="20" y="93"/>
                  </a:lnTo>
                  <a:lnTo>
                    <a:pt x="16" y="117"/>
                  </a:lnTo>
                  <a:lnTo>
                    <a:pt x="17" y="135"/>
                  </a:lnTo>
                  <a:lnTo>
                    <a:pt x="24" y="153"/>
                  </a:lnTo>
                  <a:lnTo>
                    <a:pt x="31" y="174"/>
                  </a:lnTo>
                  <a:lnTo>
                    <a:pt x="43" y="194"/>
                  </a:lnTo>
                  <a:lnTo>
                    <a:pt x="58" y="215"/>
                  </a:lnTo>
                  <a:lnTo>
                    <a:pt x="60" y="215"/>
                  </a:lnTo>
                  <a:lnTo>
                    <a:pt x="283" y="215"/>
                  </a:lnTo>
                  <a:lnTo>
                    <a:pt x="299" y="191"/>
                  </a:lnTo>
                  <a:lnTo>
                    <a:pt x="312" y="169"/>
                  </a:lnTo>
                  <a:lnTo>
                    <a:pt x="319" y="147"/>
                  </a:lnTo>
                  <a:lnTo>
                    <a:pt x="322" y="126"/>
                  </a:lnTo>
                  <a:lnTo>
                    <a:pt x="318" y="101"/>
                  </a:lnTo>
                  <a:lnTo>
                    <a:pt x="312" y="80"/>
                  </a:lnTo>
                  <a:lnTo>
                    <a:pt x="301" y="62"/>
                  </a:lnTo>
                  <a:lnTo>
                    <a:pt x="288" y="47"/>
                  </a:lnTo>
                  <a:lnTo>
                    <a:pt x="275" y="36"/>
                  </a:lnTo>
                  <a:lnTo>
                    <a:pt x="262" y="26"/>
                  </a:lnTo>
                  <a:lnTo>
                    <a:pt x="249" y="20"/>
                  </a:lnTo>
                  <a:lnTo>
                    <a:pt x="240" y="16"/>
                  </a:lnTo>
                  <a:lnTo>
                    <a:pt x="237" y="15"/>
                  </a:lnTo>
                  <a:lnTo>
                    <a:pt x="234" y="12"/>
                  </a:lnTo>
                  <a:lnTo>
                    <a:pt x="233" y="9"/>
                  </a:lnTo>
                  <a:lnTo>
                    <a:pt x="234" y="7"/>
                  </a:lnTo>
                  <a:lnTo>
                    <a:pt x="236" y="4"/>
                  </a:lnTo>
                  <a:lnTo>
                    <a:pt x="238" y="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597373"/>
            </a:solidFill>
            <a:ln w="0" cap="flat" cmpd="sng">
              <a:solidFill>
                <a:srgbClr val="597373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0333990" y="5372735"/>
              <a:ext cx="222885" cy="217170"/>
            </a:xfrm>
            <a:custGeom>
              <a:avLst/>
              <a:gdLst>
                <a:gd name="TX0" fmla="*/ 46 w 94"/>
                <a:gd name="TY0" fmla="*/ 0 h 94"/>
                <a:gd name="TX1" fmla="*/ 63 w 94"/>
                <a:gd name="TY1" fmla="*/ 4 h 94"/>
                <a:gd name="TX2" fmla="*/ 79 w 94"/>
                <a:gd name="TY2" fmla="*/ 13 h 94"/>
                <a:gd name="TX3" fmla="*/ 88 w 94"/>
                <a:gd name="TY3" fmla="*/ 28 h 94"/>
                <a:gd name="TX4" fmla="*/ 92 w 94"/>
                <a:gd name="TY4" fmla="*/ 46 h 94"/>
                <a:gd name="TX5" fmla="*/ 88 w 94"/>
                <a:gd name="TY5" fmla="*/ 64 h 94"/>
                <a:gd name="TX6" fmla="*/ 79 w 94"/>
                <a:gd name="TY6" fmla="*/ 79 h 94"/>
                <a:gd name="TX7" fmla="*/ 63 w 94"/>
                <a:gd name="TY7" fmla="*/ 88 h 94"/>
                <a:gd name="TX8" fmla="*/ 46 w 94"/>
                <a:gd name="TY8" fmla="*/ 92 h 94"/>
                <a:gd name="TX9" fmla="*/ 28 w 94"/>
                <a:gd name="TY9" fmla="*/ 88 h 94"/>
                <a:gd name="TX10" fmla="*/ 13 w 94"/>
                <a:gd name="TY10" fmla="*/ 79 h 94"/>
                <a:gd name="TX11" fmla="*/ 3 w 94"/>
                <a:gd name="TY11" fmla="*/ 64 h 94"/>
                <a:gd name="TX12" fmla="*/ 0 w 94"/>
                <a:gd name="TY12" fmla="*/ 46 h 94"/>
                <a:gd name="TX13" fmla="*/ 3 w 94"/>
                <a:gd name="TY13" fmla="*/ 28 h 94"/>
                <a:gd name="TX14" fmla="*/ 13 w 94"/>
                <a:gd name="TY14" fmla="*/ 13 h 94"/>
                <a:gd name="TX15" fmla="*/ 28 w 94"/>
                <a:gd name="TY15" fmla="*/ 4 h 94"/>
                <a:gd name="TX16" fmla="*/ 46 w 94"/>
                <a:gd name="TY16" fmla="*/ 0 h 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94" h="94">
                  <a:moveTo>
                    <a:pt x="46" y="0"/>
                  </a:moveTo>
                  <a:lnTo>
                    <a:pt x="63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9"/>
                  </a:lnTo>
                  <a:lnTo>
                    <a:pt x="63" y="88"/>
                  </a:lnTo>
                  <a:lnTo>
                    <a:pt x="46" y="92"/>
                  </a:lnTo>
                  <a:lnTo>
                    <a:pt x="28" y="88"/>
                  </a:lnTo>
                  <a:lnTo>
                    <a:pt x="13" y="79"/>
                  </a:lnTo>
                  <a:lnTo>
                    <a:pt x="3" y="64"/>
                  </a:lnTo>
                  <a:lnTo>
                    <a:pt x="0" y="46"/>
                  </a:lnTo>
                  <a:lnTo>
                    <a:pt x="3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0617835" y="5368290"/>
              <a:ext cx="222885" cy="214630"/>
            </a:xfrm>
            <a:custGeom>
              <a:avLst/>
              <a:gdLst>
                <a:gd name="TX0" fmla="*/ 46 w 94"/>
                <a:gd name="TY0" fmla="*/ 0 h 93"/>
                <a:gd name="TX1" fmla="*/ 64 w 94"/>
                <a:gd name="TY1" fmla="*/ 3 h 93"/>
                <a:gd name="TX2" fmla="*/ 79 w 94"/>
                <a:gd name="TY2" fmla="*/ 13 h 93"/>
                <a:gd name="TX3" fmla="*/ 88 w 94"/>
                <a:gd name="TY3" fmla="*/ 27 h 93"/>
                <a:gd name="TX4" fmla="*/ 92 w 94"/>
                <a:gd name="TY4" fmla="*/ 45 h 93"/>
                <a:gd name="TX5" fmla="*/ 88 w 94"/>
                <a:gd name="TY5" fmla="*/ 64 h 93"/>
                <a:gd name="TX6" fmla="*/ 79 w 94"/>
                <a:gd name="TY6" fmla="*/ 78 h 93"/>
                <a:gd name="TX7" fmla="*/ 64 w 94"/>
                <a:gd name="TY7" fmla="*/ 87 h 93"/>
                <a:gd name="TX8" fmla="*/ 46 w 94"/>
                <a:gd name="TY8" fmla="*/ 91 h 93"/>
                <a:gd name="TX9" fmla="*/ 28 w 94"/>
                <a:gd name="TY9" fmla="*/ 87 h 93"/>
                <a:gd name="TX10" fmla="*/ 13 w 94"/>
                <a:gd name="TY10" fmla="*/ 78 h 93"/>
                <a:gd name="TX11" fmla="*/ 4 w 94"/>
                <a:gd name="TY11" fmla="*/ 64 h 93"/>
                <a:gd name="TX12" fmla="*/ 0 w 94"/>
                <a:gd name="TY12" fmla="*/ 45 h 93"/>
                <a:gd name="TX13" fmla="*/ 4 w 94"/>
                <a:gd name="TY13" fmla="*/ 27 h 93"/>
                <a:gd name="TX14" fmla="*/ 13 w 94"/>
                <a:gd name="TY14" fmla="*/ 13 h 93"/>
                <a:gd name="TX15" fmla="*/ 28 w 94"/>
                <a:gd name="TY15" fmla="*/ 3 h 93"/>
                <a:gd name="TX16" fmla="*/ 46 w 94"/>
                <a:gd name="TY16" fmla="*/ 0 h 9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94" h="93">
                  <a:moveTo>
                    <a:pt x="46" y="0"/>
                  </a:moveTo>
                  <a:lnTo>
                    <a:pt x="64" y="3"/>
                  </a:lnTo>
                  <a:lnTo>
                    <a:pt x="79" y="13"/>
                  </a:lnTo>
                  <a:lnTo>
                    <a:pt x="88" y="27"/>
                  </a:lnTo>
                  <a:lnTo>
                    <a:pt x="92" y="45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7"/>
                  </a:lnTo>
                  <a:lnTo>
                    <a:pt x="46" y="91"/>
                  </a:lnTo>
                  <a:lnTo>
                    <a:pt x="28" y="87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1267440" y="6036945"/>
              <a:ext cx="316230" cy="308610"/>
            </a:xfrm>
            <a:custGeom>
              <a:avLst/>
              <a:gdLst>
                <a:gd name="TX0" fmla="*/ 65 w 133"/>
                <a:gd name="TY0" fmla="*/ 0 h 133"/>
                <a:gd name="TX1" fmla="*/ 86 w 133"/>
                <a:gd name="TY1" fmla="*/ 3 h 133"/>
                <a:gd name="TX2" fmla="*/ 105 w 133"/>
                <a:gd name="TY2" fmla="*/ 12 h 133"/>
                <a:gd name="TX3" fmla="*/ 119 w 133"/>
                <a:gd name="TY3" fmla="*/ 26 h 133"/>
                <a:gd name="TX4" fmla="*/ 128 w 133"/>
                <a:gd name="TY4" fmla="*/ 44 h 133"/>
                <a:gd name="TX5" fmla="*/ 131 w 133"/>
                <a:gd name="TY5" fmla="*/ 65 h 133"/>
                <a:gd name="TX6" fmla="*/ 128 w 133"/>
                <a:gd name="TY6" fmla="*/ 85 h 133"/>
                <a:gd name="TX7" fmla="*/ 119 w 133"/>
                <a:gd name="TY7" fmla="*/ 103 h 133"/>
                <a:gd name="TX8" fmla="*/ 105 w 133"/>
                <a:gd name="TY8" fmla="*/ 118 h 133"/>
                <a:gd name="TX9" fmla="*/ 86 w 133"/>
                <a:gd name="TY9" fmla="*/ 127 h 133"/>
                <a:gd name="TX10" fmla="*/ 65 w 133"/>
                <a:gd name="TY10" fmla="*/ 131 h 133"/>
                <a:gd name="TX11" fmla="*/ 44 w 133"/>
                <a:gd name="TY11" fmla="*/ 127 h 133"/>
                <a:gd name="TX12" fmla="*/ 27 w 133"/>
                <a:gd name="TY12" fmla="*/ 118 h 133"/>
                <a:gd name="TX13" fmla="*/ 13 w 133"/>
                <a:gd name="TY13" fmla="*/ 103 h 133"/>
                <a:gd name="TX14" fmla="*/ 4 w 133"/>
                <a:gd name="TY14" fmla="*/ 85 h 133"/>
                <a:gd name="TX15" fmla="*/ 0 w 133"/>
                <a:gd name="TY15" fmla="*/ 65 h 133"/>
                <a:gd name="TX16" fmla="*/ 4 w 133"/>
                <a:gd name="TY16" fmla="*/ 44 h 133"/>
                <a:gd name="TX17" fmla="*/ 13 w 133"/>
                <a:gd name="TY17" fmla="*/ 26 h 133"/>
                <a:gd name="TX18" fmla="*/ 27 w 133"/>
                <a:gd name="TY18" fmla="*/ 12 h 133"/>
                <a:gd name="TX19" fmla="*/ 44 w 133"/>
                <a:gd name="TY19" fmla="*/ 3 h 133"/>
                <a:gd name="TX20" fmla="*/ 65 w 133"/>
                <a:gd name="TY20" fmla="*/ 0 h 13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33" h="133">
                  <a:moveTo>
                    <a:pt x="65" y="0"/>
                  </a:moveTo>
                  <a:lnTo>
                    <a:pt x="86" y="3"/>
                  </a:lnTo>
                  <a:lnTo>
                    <a:pt x="105" y="12"/>
                  </a:lnTo>
                  <a:lnTo>
                    <a:pt x="119" y="26"/>
                  </a:lnTo>
                  <a:lnTo>
                    <a:pt x="128" y="44"/>
                  </a:lnTo>
                  <a:lnTo>
                    <a:pt x="131" y="65"/>
                  </a:lnTo>
                  <a:lnTo>
                    <a:pt x="128" y="85"/>
                  </a:lnTo>
                  <a:lnTo>
                    <a:pt x="119" y="103"/>
                  </a:lnTo>
                  <a:lnTo>
                    <a:pt x="105" y="118"/>
                  </a:lnTo>
                  <a:lnTo>
                    <a:pt x="86" y="127"/>
                  </a:lnTo>
                  <a:lnTo>
                    <a:pt x="65" y="131"/>
                  </a:lnTo>
                  <a:lnTo>
                    <a:pt x="44" y="127"/>
                  </a:lnTo>
                  <a:lnTo>
                    <a:pt x="27" y="118"/>
                  </a:lnTo>
                  <a:lnTo>
                    <a:pt x="13" y="103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4"/>
                  </a:lnTo>
                  <a:lnTo>
                    <a:pt x="13" y="26"/>
                  </a:lnTo>
                  <a:lnTo>
                    <a:pt x="27" y="12"/>
                  </a:lnTo>
                  <a:lnTo>
                    <a:pt x="44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2" name="Freeform 21"/>
          <p:cNvSpPr>
            <a:spLocks/>
          </p:cNvSpPr>
          <p:nvPr/>
        </p:nvSpPr>
        <p:spPr bwMode="auto">
          <a:xfrm rot="18900000">
            <a:off x="10702925" y="495046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0" cap="flat" cmpd="sng">
            <a:solidFill>
              <a:schemeClr val="accent2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 rot="1920000">
            <a:off x="11431270" y="4360545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0" cap="flat" cmpd="sng">
            <a:solidFill>
              <a:schemeClr val="accent5">
                <a:lumMod val="20000"/>
                <a:lumOff val="8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 rot="18900000">
            <a:off x="11017250" y="3759835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rgbClr val="EAD3D2"/>
          </a:solidFill>
          <a:ln w="0" cap="flat" cmpd="sng">
            <a:solidFill>
              <a:srgbClr val="EAD3D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 rot="1920000">
            <a:off x="11435080" y="283591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rgbClr val="C2EFDE"/>
          </a:solidFill>
          <a:ln w="0" cap="flat" cmpd="sng">
            <a:solidFill>
              <a:srgbClr val="C2EFDE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 rot="1920000">
            <a:off x="11468100" y="207391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0" cap="flat" cmpd="sng">
            <a:solidFill>
              <a:schemeClr val="accent4">
                <a:lumMod val="20000"/>
                <a:lumOff val="8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 rot="18900000">
            <a:off x="11273790" y="88900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0" cap="flat" cmpd="sng">
            <a:solidFill>
              <a:schemeClr val="accent2">
                <a:lumMod val="20000"/>
                <a:lumOff val="8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9" name="그림 68" descr="C:/Users/오성원/AppData/Roaming/PolarisOffice/ETemp/3636_8648296/fImage439014862570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412" y="1262978"/>
            <a:ext cx="2909543" cy="5172149"/>
          </a:xfrm>
          <a:prstGeom prst="rect">
            <a:avLst/>
          </a:prstGeom>
          <a:noFill/>
        </p:spPr>
      </p:pic>
      <p:pic>
        <p:nvPicPr>
          <p:cNvPr id="70" name="그림 69" descr="C:/Users/오성원/AppData/Roaming/PolarisOffice/ETemp/3636_8648296/fImage88005886381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506" y="1369505"/>
            <a:ext cx="2926146" cy="5201663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4177955" y="1473223"/>
            <a:ext cx="9076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accent1"/>
                </a:solidFill>
                <a:latin typeface="210 돌담길 B" panose="02020603020101020101" pitchFamily="18" charset="-127"/>
                <a:ea typeface="210 돌담길 B" panose="02020603020101020101" pitchFamily="18" charset="-127"/>
              </a:rPr>
              <a:t>☜</a:t>
            </a:r>
            <a:endParaRPr lang="ko-KR" altLang="en-US" sz="6000" dirty="0">
              <a:solidFill>
                <a:schemeClr val="accent1"/>
              </a:solidFill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02835" y="1781299"/>
            <a:ext cx="2079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알람</a:t>
            </a:r>
            <a:r>
              <a:rPr lang="ko-KR" altLang="en-US" sz="2400" dirty="0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 저장 확인 화면</a:t>
            </a:r>
            <a:endParaRPr lang="ko-KR" altLang="en-US" sz="2400" dirty="0"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97492" y="2798422"/>
            <a:ext cx="9076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 smtClean="0">
                <a:solidFill>
                  <a:schemeClr val="accent1"/>
                </a:solidFill>
                <a:latin typeface="210 돌담길 B" panose="02020603020101020101" pitchFamily="18" charset="-127"/>
                <a:ea typeface="210 돌담길 B" panose="02020603020101020101" pitchFamily="18" charset="-127"/>
              </a:rPr>
              <a:t>☞</a:t>
            </a:r>
            <a:endParaRPr lang="ko-KR" altLang="en-US" sz="6000" dirty="0">
              <a:solidFill>
                <a:schemeClr val="accent1"/>
              </a:solidFill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94882" y="3075422"/>
            <a:ext cx="2079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핸드폰에 알림 화면</a:t>
            </a:r>
            <a:endParaRPr lang="ko-KR" altLang="en-US" sz="2400" dirty="0"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096742" y="4750474"/>
            <a:ext cx="9076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accent1"/>
                </a:solidFill>
                <a:latin typeface="210 돌담길 B" panose="02020603020101020101" pitchFamily="18" charset="-127"/>
                <a:ea typeface="210 돌담길 B" panose="02020603020101020101" pitchFamily="18" charset="-127"/>
              </a:rPr>
              <a:t>☜</a:t>
            </a:r>
            <a:endParaRPr lang="ko-KR" altLang="en-US" sz="6000" dirty="0">
              <a:solidFill>
                <a:schemeClr val="accent1"/>
              </a:solidFill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38848" y="5065288"/>
            <a:ext cx="2079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알림 중지 화면</a:t>
            </a:r>
            <a:endParaRPr lang="en-US" altLang="ko-KR" sz="2400" dirty="0" smtClean="0"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>
            <a:spLocks/>
          </p:cNvSpPr>
          <p:nvPr/>
        </p:nvSpPr>
        <p:spPr>
          <a:xfrm>
            <a:off x="167640" y="106680"/>
            <a:ext cx="11914505" cy="6627495"/>
          </a:xfrm>
          <a:custGeom>
            <a:avLst/>
            <a:gdLst>
              <a:gd name="TX0" fmla="*/ 4825 w 10297259"/>
              <a:gd name="TY0" fmla="*/ 1069131 h 6386948"/>
              <a:gd name="TX1" fmla="*/ 1073956 w 10297259"/>
              <a:gd name="TY1" fmla="*/ 0 h 6386948"/>
              <a:gd name="TX2" fmla="*/ 9215767 w 10297259"/>
              <a:gd name="TY2" fmla="*/ 0 h 6386948"/>
              <a:gd name="TX3" fmla="*/ 10284898 w 10297259"/>
              <a:gd name="TY3" fmla="*/ 1069131 h 6386948"/>
              <a:gd name="TX4" fmla="*/ 10284898 w 10297259"/>
              <a:gd name="TY4" fmla="*/ 5345524 h 6386948"/>
              <a:gd name="TX5" fmla="*/ 9825367 w 10297259"/>
              <a:gd name="TY5" fmla="*/ 6386946 h 6386948"/>
              <a:gd name="TX6" fmla="*/ 505920 w 10297259"/>
              <a:gd name="TY6" fmla="*/ 6386945 h 6386948"/>
              <a:gd name="TX7" fmla="*/ 4825 w 10297259"/>
              <a:gd name="TY7" fmla="*/ 5345524 h 6386948"/>
              <a:gd name="TX8" fmla="*/ 4825 w 10297259"/>
              <a:gd name="TY8" fmla="*/ 1069131 h 638694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0297259" h="6386948">
                <a:moveTo>
                  <a:pt x="4825" y="1069131"/>
                </a:moveTo>
                <a:cubicBezTo>
                  <a:pt x="4825" y="478666"/>
                  <a:pt x="483491" y="0"/>
                  <a:pt x="1073956" y="0"/>
                </a:cubicBezTo>
                <a:lnTo>
                  <a:pt x="9215767" y="0"/>
                </a:lnTo>
                <a:cubicBezTo>
                  <a:pt x="9806232" y="0"/>
                  <a:pt x="10284898" y="478666"/>
                  <a:pt x="10284898" y="1069131"/>
                </a:cubicBezTo>
                <a:lnTo>
                  <a:pt x="10284898" y="5345524"/>
                </a:lnTo>
                <a:cubicBezTo>
                  <a:pt x="10284898" y="5935989"/>
                  <a:pt x="10415832" y="6386946"/>
                  <a:pt x="9825367" y="6386946"/>
                </a:cubicBezTo>
                <a:lnTo>
                  <a:pt x="505920" y="6386945"/>
                </a:lnTo>
                <a:cubicBezTo>
                  <a:pt x="-84545" y="6386945"/>
                  <a:pt x="4825" y="5935989"/>
                  <a:pt x="4825" y="5345524"/>
                </a:cubicBezTo>
                <a:lnTo>
                  <a:pt x="4825" y="1069131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601470" y="395605"/>
            <a:ext cx="3301365" cy="5232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210 연필스케치 R" charset="0"/>
                <a:ea typeface="210 연필스케치 R" charset="0"/>
              </a:rPr>
              <a:t>Chapter. 03 결과물</a:t>
            </a:r>
            <a:endParaRPr lang="ko-KR" altLang="en-US" sz="2800" b="0" cap="none" dirty="0" smtClean="0">
              <a:solidFill>
                <a:srgbClr val="000000"/>
              </a:solidFill>
              <a:latin typeface="210 연필스케치 R" charset="0"/>
              <a:ea typeface="210 연필스케치 R" charset="0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868805" y="962660"/>
            <a:ext cx="3898265" cy="1270"/>
          </a:xfrm>
          <a:prstGeom prst="line">
            <a:avLst/>
          </a:prstGeom>
          <a:ln w="76200" cap="rnd" cmpd="sng">
            <a:solidFill>
              <a:srgbClr val="EAD3D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934720" y="395605"/>
            <a:ext cx="668020" cy="626110"/>
            <a:chOff x="934720" y="395605"/>
            <a:chExt cx="668020" cy="626110"/>
          </a:xfrm>
        </p:grpSpPr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934720" y="395605"/>
              <a:ext cx="668020" cy="626110"/>
            </a:xfrm>
            <a:custGeom>
              <a:avLst/>
              <a:gdLst>
                <a:gd name="TX0" fmla="*/ 33 w 514"/>
                <a:gd name="TY0" fmla="*/ 0 h 482"/>
                <a:gd name="TX1" fmla="*/ 478 w 514"/>
                <a:gd name="TY1" fmla="*/ 0 h 482"/>
                <a:gd name="TX2" fmla="*/ 491 w 514"/>
                <a:gd name="TY2" fmla="*/ 3 h 482"/>
                <a:gd name="TX3" fmla="*/ 502 w 514"/>
                <a:gd name="TY3" fmla="*/ 10 h 482"/>
                <a:gd name="TX4" fmla="*/ 510 w 514"/>
                <a:gd name="TY4" fmla="*/ 21 h 482"/>
                <a:gd name="TX5" fmla="*/ 512 w 514"/>
                <a:gd name="TY5" fmla="*/ 34 h 482"/>
                <a:gd name="TX6" fmla="*/ 512 w 514"/>
                <a:gd name="TY6" fmla="*/ 446 h 482"/>
                <a:gd name="TX7" fmla="*/ 510 w 514"/>
                <a:gd name="TY7" fmla="*/ 460 h 482"/>
                <a:gd name="TX8" fmla="*/ 502 w 514"/>
                <a:gd name="TY8" fmla="*/ 470 h 482"/>
                <a:gd name="TX9" fmla="*/ 491 w 514"/>
                <a:gd name="TY9" fmla="*/ 478 h 482"/>
                <a:gd name="TX10" fmla="*/ 478 w 514"/>
                <a:gd name="TY10" fmla="*/ 480 h 482"/>
                <a:gd name="TX11" fmla="*/ 33 w 514"/>
                <a:gd name="TY11" fmla="*/ 480 h 482"/>
                <a:gd name="TX12" fmla="*/ 20 w 514"/>
                <a:gd name="TY12" fmla="*/ 478 h 482"/>
                <a:gd name="TX13" fmla="*/ 10 w 514"/>
                <a:gd name="TY13" fmla="*/ 470 h 482"/>
                <a:gd name="TX14" fmla="*/ 3 w 514"/>
                <a:gd name="TY14" fmla="*/ 460 h 482"/>
                <a:gd name="TX15" fmla="*/ 0 w 514"/>
                <a:gd name="TY15" fmla="*/ 446 h 482"/>
                <a:gd name="TX16" fmla="*/ 0 w 514"/>
                <a:gd name="TY16" fmla="*/ 34 h 482"/>
                <a:gd name="TX17" fmla="*/ 3 w 514"/>
                <a:gd name="TY17" fmla="*/ 21 h 482"/>
                <a:gd name="TX18" fmla="*/ 10 w 514"/>
                <a:gd name="TY18" fmla="*/ 10 h 482"/>
                <a:gd name="TX19" fmla="*/ 20 w 514"/>
                <a:gd name="TY19" fmla="*/ 3 h 482"/>
                <a:gd name="TX20" fmla="*/ 33 w 514"/>
                <a:gd name="TY20" fmla="*/ 0 h 4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514" h="482">
                  <a:moveTo>
                    <a:pt x="33" y="0"/>
                  </a:moveTo>
                  <a:lnTo>
                    <a:pt x="478" y="0"/>
                  </a:lnTo>
                  <a:lnTo>
                    <a:pt x="491" y="3"/>
                  </a:lnTo>
                  <a:lnTo>
                    <a:pt x="502" y="10"/>
                  </a:lnTo>
                  <a:lnTo>
                    <a:pt x="510" y="21"/>
                  </a:lnTo>
                  <a:lnTo>
                    <a:pt x="512" y="34"/>
                  </a:lnTo>
                  <a:lnTo>
                    <a:pt x="512" y="446"/>
                  </a:lnTo>
                  <a:lnTo>
                    <a:pt x="510" y="460"/>
                  </a:lnTo>
                  <a:lnTo>
                    <a:pt x="502" y="470"/>
                  </a:lnTo>
                  <a:lnTo>
                    <a:pt x="491" y="478"/>
                  </a:lnTo>
                  <a:lnTo>
                    <a:pt x="478" y="480"/>
                  </a:lnTo>
                  <a:lnTo>
                    <a:pt x="33" y="480"/>
                  </a:lnTo>
                  <a:lnTo>
                    <a:pt x="20" y="478"/>
                  </a:lnTo>
                  <a:lnTo>
                    <a:pt x="10" y="470"/>
                  </a:lnTo>
                  <a:lnTo>
                    <a:pt x="3" y="460"/>
                  </a:lnTo>
                  <a:lnTo>
                    <a:pt x="0" y="446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3F6F5"/>
            </a:solidFill>
            <a:ln w="0" cap="flat" cmpd="sng">
              <a:solidFill>
                <a:srgbClr val="F3F6F5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049655" y="490220"/>
              <a:ext cx="437515" cy="437515"/>
            </a:xfrm>
            <a:custGeom>
              <a:avLst/>
              <a:gdLst>
                <a:gd name="TX0" fmla="*/ 128 w 337"/>
                <a:gd name="TY0" fmla="*/ 0 h 337"/>
                <a:gd name="TX1" fmla="*/ 207 w 337"/>
                <a:gd name="TY1" fmla="*/ 0 h 337"/>
                <a:gd name="TX2" fmla="*/ 212 w 337"/>
                <a:gd name="TY2" fmla="*/ 0 h 337"/>
                <a:gd name="TX3" fmla="*/ 215 w 337"/>
                <a:gd name="TY3" fmla="*/ 3 h 337"/>
                <a:gd name="TX4" fmla="*/ 217 w 337"/>
                <a:gd name="TY4" fmla="*/ 7 h 337"/>
                <a:gd name="TX5" fmla="*/ 219 w 337"/>
                <a:gd name="TY5" fmla="*/ 11 h 337"/>
                <a:gd name="TX6" fmla="*/ 219 w 337"/>
                <a:gd name="TY6" fmla="*/ 105 h 337"/>
                <a:gd name="TX7" fmla="*/ 220 w 337"/>
                <a:gd name="TY7" fmla="*/ 110 h 337"/>
                <a:gd name="TX8" fmla="*/ 223 w 337"/>
                <a:gd name="TY8" fmla="*/ 113 h 337"/>
                <a:gd name="TX9" fmla="*/ 225 w 337"/>
                <a:gd name="TY9" fmla="*/ 116 h 337"/>
                <a:gd name="TX10" fmla="*/ 231 w 337"/>
                <a:gd name="TY10" fmla="*/ 117 h 337"/>
                <a:gd name="TX11" fmla="*/ 325 w 337"/>
                <a:gd name="TY11" fmla="*/ 117 h 337"/>
                <a:gd name="TX12" fmla="*/ 329 w 337"/>
                <a:gd name="TY12" fmla="*/ 118 h 337"/>
                <a:gd name="TX13" fmla="*/ 333 w 337"/>
                <a:gd name="TY13" fmla="*/ 119 h 337"/>
                <a:gd name="TX14" fmla="*/ 335 w 337"/>
                <a:gd name="TY14" fmla="*/ 123 h 337"/>
                <a:gd name="TX15" fmla="*/ 335 w 337"/>
                <a:gd name="TY15" fmla="*/ 127 h 337"/>
                <a:gd name="TX16" fmla="*/ 335 w 337"/>
                <a:gd name="TY16" fmla="*/ 207 h 337"/>
                <a:gd name="TX17" fmla="*/ 335 w 337"/>
                <a:gd name="TY17" fmla="*/ 211 h 337"/>
                <a:gd name="TX18" fmla="*/ 333 w 337"/>
                <a:gd name="TY18" fmla="*/ 215 h 337"/>
                <a:gd name="TX19" fmla="*/ 329 w 337"/>
                <a:gd name="TY19" fmla="*/ 218 h 337"/>
                <a:gd name="TX20" fmla="*/ 325 w 337"/>
                <a:gd name="TY20" fmla="*/ 218 h 337"/>
                <a:gd name="TX21" fmla="*/ 231 w 337"/>
                <a:gd name="TY21" fmla="*/ 218 h 337"/>
                <a:gd name="TX22" fmla="*/ 225 w 337"/>
                <a:gd name="TY22" fmla="*/ 219 h 337"/>
                <a:gd name="TX23" fmla="*/ 223 w 337"/>
                <a:gd name="TY23" fmla="*/ 222 h 337"/>
                <a:gd name="TX24" fmla="*/ 220 w 337"/>
                <a:gd name="TY24" fmla="*/ 225 h 337"/>
                <a:gd name="TX25" fmla="*/ 219 w 337"/>
                <a:gd name="TY25" fmla="*/ 229 h 337"/>
                <a:gd name="TX26" fmla="*/ 219 w 337"/>
                <a:gd name="TY26" fmla="*/ 324 h 337"/>
                <a:gd name="TX27" fmla="*/ 217 w 337"/>
                <a:gd name="TY27" fmla="*/ 328 h 337"/>
                <a:gd name="TX28" fmla="*/ 215 w 337"/>
                <a:gd name="TY28" fmla="*/ 332 h 337"/>
                <a:gd name="TX29" fmla="*/ 212 w 337"/>
                <a:gd name="TY29" fmla="*/ 334 h 337"/>
                <a:gd name="TX30" fmla="*/ 207 w 337"/>
                <a:gd name="TY30" fmla="*/ 335 h 337"/>
                <a:gd name="TX31" fmla="*/ 128 w 337"/>
                <a:gd name="TY31" fmla="*/ 335 h 337"/>
                <a:gd name="TX32" fmla="*/ 124 w 337"/>
                <a:gd name="TY32" fmla="*/ 334 h 337"/>
                <a:gd name="TX33" fmla="*/ 121 w 337"/>
                <a:gd name="TY33" fmla="*/ 332 h 337"/>
                <a:gd name="TX34" fmla="*/ 118 w 337"/>
                <a:gd name="TY34" fmla="*/ 328 h 337"/>
                <a:gd name="TX35" fmla="*/ 117 w 337"/>
                <a:gd name="TY35" fmla="*/ 324 h 337"/>
                <a:gd name="TX36" fmla="*/ 117 w 337"/>
                <a:gd name="TY36" fmla="*/ 229 h 337"/>
                <a:gd name="TX37" fmla="*/ 117 w 337"/>
                <a:gd name="TY37" fmla="*/ 225 h 337"/>
                <a:gd name="TX38" fmla="*/ 114 w 337"/>
                <a:gd name="TY38" fmla="*/ 222 h 337"/>
                <a:gd name="TX39" fmla="*/ 110 w 337"/>
                <a:gd name="TY39" fmla="*/ 219 h 337"/>
                <a:gd name="TX40" fmla="*/ 106 w 337"/>
                <a:gd name="TY40" fmla="*/ 218 h 337"/>
                <a:gd name="TX41" fmla="*/ 12 w 337"/>
                <a:gd name="TY41" fmla="*/ 218 h 337"/>
                <a:gd name="TX42" fmla="*/ 8 w 337"/>
                <a:gd name="TY42" fmla="*/ 218 h 337"/>
                <a:gd name="TX43" fmla="*/ 4 w 337"/>
                <a:gd name="TY43" fmla="*/ 215 h 337"/>
                <a:gd name="TX44" fmla="*/ 1 w 337"/>
                <a:gd name="TY44" fmla="*/ 211 h 337"/>
                <a:gd name="TX45" fmla="*/ 0 w 337"/>
                <a:gd name="TY45" fmla="*/ 207 h 337"/>
                <a:gd name="TX46" fmla="*/ 0 w 337"/>
                <a:gd name="TY46" fmla="*/ 127 h 337"/>
                <a:gd name="TX47" fmla="*/ 1 w 337"/>
                <a:gd name="TY47" fmla="*/ 123 h 337"/>
                <a:gd name="TX48" fmla="*/ 4 w 337"/>
                <a:gd name="TY48" fmla="*/ 119 h 337"/>
                <a:gd name="TX49" fmla="*/ 8 w 337"/>
                <a:gd name="TY49" fmla="*/ 118 h 337"/>
                <a:gd name="TX50" fmla="*/ 12 w 337"/>
                <a:gd name="TY50" fmla="*/ 117 h 337"/>
                <a:gd name="TX51" fmla="*/ 106 w 337"/>
                <a:gd name="TY51" fmla="*/ 117 h 337"/>
                <a:gd name="TX52" fmla="*/ 110 w 337"/>
                <a:gd name="TY52" fmla="*/ 116 h 337"/>
                <a:gd name="TX53" fmla="*/ 114 w 337"/>
                <a:gd name="TY53" fmla="*/ 113 h 337"/>
                <a:gd name="TX54" fmla="*/ 117 w 337"/>
                <a:gd name="TY54" fmla="*/ 110 h 337"/>
                <a:gd name="TX55" fmla="*/ 117 w 337"/>
                <a:gd name="TY55" fmla="*/ 105 h 337"/>
                <a:gd name="TX56" fmla="*/ 117 w 337"/>
                <a:gd name="TY56" fmla="*/ 11 h 337"/>
                <a:gd name="TX57" fmla="*/ 118 w 337"/>
                <a:gd name="TY57" fmla="*/ 7 h 337"/>
                <a:gd name="TX58" fmla="*/ 121 w 337"/>
                <a:gd name="TY58" fmla="*/ 3 h 337"/>
                <a:gd name="TX59" fmla="*/ 124 w 337"/>
                <a:gd name="TY59" fmla="*/ 0 h 337"/>
                <a:gd name="TX60" fmla="*/ 128 w 337"/>
                <a:gd name="TY60" fmla="*/ 0 h 33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</a:cxnLst>
              <a:rect l="l" t="t" r="r" b="b"/>
              <a:pathLst>
                <a:path w="337" h="337">
                  <a:moveTo>
                    <a:pt x="128" y="0"/>
                  </a:moveTo>
                  <a:lnTo>
                    <a:pt x="207" y="0"/>
                  </a:lnTo>
                  <a:lnTo>
                    <a:pt x="212" y="0"/>
                  </a:lnTo>
                  <a:lnTo>
                    <a:pt x="215" y="3"/>
                  </a:lnTo>
                  <a:lnTo>
                    <a:pt x="217" y="7"/>
                  </a:lnTo>
                  <a:lnTo>
                    <a:pt x="219" y="11"/>
                  </a:lnTo>
                  <a:lnTo>
                    <a:pt x="219" y="105"/>
                  </a:lnTo>
                  <a:lnTo>
                    <a:pt x="220" y="110"/>
                  </a:lnTo>
                  <a:lnTo>
                    <a:pt x="223" y="113"/>
                  </a:lnTo>
                  <a:lnTo>
                    <a:pt x="225" y="116"/>
                  </a:lnTo>
                  <a:lnTo>
                    <a:pt x="231" y="117"/>
                  </a:lnTo>
                  <a:lnTo>
                    <a:pt x="325" y="117"/>
                  </a:lnTo>
                  <a:lnTo>
                    <a:pt x="329" y="118"/>
                  </a:lnTo>
                  <a:lnTo>
                    <a:pt x="333" y="119"/>
                  </a:lnTo>
                  <a:lnTo>
                    <a:pt x="335" y="123"/>
                  </a:lnTo>
                  <a:lnTo>
                    <a:pt x="335" y="127"/>
                  </a:lnTo>
                  <a:lnTo>
                    <a:pt x="335" y="207"/>
                  </a:lnTo>
                  <a:lnTo>
                    <a:pt x="335" y="211"/>
                  </a:lnTo>
                  <a:lnTo>
                    <a:pt x="333" y="215"/>
                  </a:lnTo>
                  <a:lnTo>
                    <a:pt x="329" y="218"/>
                  </a:lnTo>
                  <a:lnTo>
                    <a:pt x="325" y="218"/>
                  </a:lnTo>
                  <a:lnTo>
                    <a:pt x="231" y="218"/>
                  </a:lnTo>
                  <a:lnTo>
                    <a:pt x="225" y="219"/>
                  </a:lnTo>
                  <a:lnTo>
                    <a:pt x="223" y="222"/>
                  </a:lnTo>
                  <a:lnTo>
                    <a:pt x="220" y="225"/>
                  </a:lnTo>
                  <a:lnTo>
                    <a:pt x="219" y="229"/>
                  </a:lnTo>
                  <a:lnTo>
                    <a:pt x="219" y="324"/>
                  </a:lnTo>
                  <a:lnTo>
                    <a:pt x="217" y="328"/>
                  </a:lnTo>
                  <a:lnTo>
                    <a:pt x="215" y="332"/>
                  </a:lnTo>
                  <a:lnTo>
                    <a:pt x="212" y="334"/>
                  </a:lnTo>
                  <a:lnTo>
                    <a:pt x="207" y="335"/>
                  </a:lnTo>
                  <a:lnTo>
                    <a:pt x="128" y="335"/>
                  </a:lnTo>
                  <a:lnTo>
                    <a:pt x="124" y="334"/>
                  </a:lnTo>
                  <a:lnTo>
                    <a:pt x="121" y="332"/>
                  </a:lnTo>
                  <a:lnTo>
                    <a:pt x="118" y="328"/>
                  </a:lnTo>
                  <a:lnTo>
                    <a:pt x="117" y="324"/>
                  </a:lnTo>
                  <a:lnTo>
                    <a:pt x="117" y="229"/>
                  </a:lnTo>
                  <a:lnTo>
                    <a:pt x="117" y="225"/>
                  </a:lnTo>
                  <a:lnTo>
                    <a:pt x="114" y="222"/>
                  </a:lnTo>
                  <a:lnTo>
                    <a:pt x="110" y="219"/>
                  </a:lnTo>
                  <a:lnTo>
                    <a:pt x="106" y="218"/>
                  </a:lnTo>
                  <a:lnTo>
                    <a:pt x="12" y="218"/>
                  </a:lnTo>
                  <a:lnTo>
                    <a:pt x="8" y="218"/>
                  </a:lnTo>
                  <a:lnTo>
                    <a:pt x="4" y="215"/>
                  </a:lnTo>
                  <a:lnTo>
                    <a:pt x="1" y="211"/>
                  </a:lnTo>
                  <a:lnTo>
                    <a:pt x="0" y="207"/>
                  </a:lnTo>
                  <a:lnTo>
                    <a:pt x="0" y="127"/>
                  </a:lnTo>
                  <a:lnTo>
                    <a:pt x="1" y="123"/>
                  </a:lnTo>
                  <a:lnTo>
                    <a:pt x="4" y="119"/>
                  </a:lnTo>
                  <a:lnTo>
                    <a:pt x="8" y="118"/>
                  </a:lnTo>
                  <a:lnTo>
                    <a:pt x="12" y="117"/>
                  </a:lnTo>
                  <a:lnTo>
                    <a:pt x="106" y="117"/>
                  </a:lnTo>
                  <a:lnTo>
                    <a:pt x="110" y="116"/>
                  </a:lnTo>
                  <a:lnTo>
                    <a:pt x="114" y="113"/>
                  </a:lnTo>
                  <a:lnTo>
                    <a:pt x="117" y="110"/>
                  </a:lnTo>
                  <a:lnTo>
                    <a:pt x="117" y="105"/>
                  </a:lnTo>
                  <a:lnTo>
                    <a:pt x="117" y="11"/>
                  </a:lnTo>
                  <a:lnTo>
                    <a:pt x="118" y="7"/>
                  </a:lnTo>
                  <a:lnTo>
                    <a:pt x="121" y="3"/>
                  </a:lnTo>
                  <a:lnTo>
                    <a:pt x="124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32804"/>
            </a:solidFill>
            <a:ln w="0" cap="flat" cmpd="sng">
              <a:solidFill>
                <a:srgbClr val="F32804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1" name="Freeform 20"/>
          <p:cNvSpPr>
            <a:spLocks/>
          </p:cNvSpPr>
          <p:nvPr/>
        </p:nvSpPr>
        <p:spPr bwMode="auto">
          <a:xfrm>
            <a:off x="11162665" y="5782945"/>
            <a:ext cx="845820" cy="842010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199370" y="5368290"/>
            <a:ext cx="1384935" cy="1256665"/>
            <a:chOff x="10199370" y="5368290"/>
            <a:chExt cx="1384935" cy="1256665"/>
          </a:xfrm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199370" y="5452745"/>
              <a:ext cx="1108075" cy="1172210"/>
            </a:xfrm>
            <a:custGeom>
              <a:avLst/>
              <a:gdLst>
                <a:gd name="TX0" fmla="*/ 69 w 462"/>
                <a:gd name="TY0" fmla="*/ 231 h 501"/>
                <a:gd name="TX1" fmla="*/ 85 w 462"/>
                <a:gd name="TY1" fmla="*/ 250 h 501"/>
                <a:gd name="TX2" fmla="*/ 103 w 462"/>
                <a:gd name="TY2" fmla="*/ 269 h 501"/>
                <a:gd name="TX3" fmla="*/ 120 w 462"/>
                <a:gd name="TY3" fmla="*/ 284 h 501"/>
                <a:gd name="TX4" fmla="*/ 136 w 462"/>
                <a:gd name="TY4" fmla="*/ 297 h 501"/>
                <a:gd name="TX5" fmla="*/ 148 w 462"/>
                <a:gd name="TY5" fmla="*/ 305 h 501"/>
                <a:gd name="TX6" fmla="*/ 158 w 462"/>
                <a:gd name="TY6" fmla="*/ 310 h 501"/>
                <a:gd name="TX7" fmla="*/ 165 w 462"/>
                <a:gd name="TY7" fmla="*/ 312 h 501"/>
                <a:gd name="TX8" fmla="*/ 175 w 462"/>
                <a:gd name="TY8" fmla="*/ 309 h 501"/>
                <a:gd name="TX9" fmla="*/ 187 w 462"/>
                <a:gd name="TY9" fmla="*/ 303 h 501"/>
                <a:gd name="TX10" fmla="*/ 202 w 462"/>
                <a:gd name="TY10" fmla="*/ 293 h 501"/>
                <a:gd name="TX11" fmla="*/ 217 w 462"/>
                <a:gd name="TY11" fmla="*/ 280 h 501"/>
                <a:gd name="TX12" fmla="*/ 234 w 462"/>
                <a:gd name="TY12" fmla="*/ 266 h 501"/>
                <a:gd name="TX13" fmla="*/ 253 w 462"/>
                <a:gd name="TY13" fmla="*/ 249 h 501"/>
                <a:gd name="TX14" fmla="*/ 268 w 462"/>
                <a:gd name="TY14" fmla="*/ 231 h 501"/>
                <a:gd name="TX15" fmla="*/ 69 w 462"/>
                <a:gd name="TY15" fmla="*/ 231 h 501"/>
                <a:gd name="TX17" fmla="*/ 241 w 462"/>
                <a:gd name="TY17" fmla="*/ 0 h 501"/>
                <a:gd name="TX18" fmla="*/ 244 w 462"/>
                <a:gd name="TY18" fmla="*/ 1 h 501"/>
                <a:gd name="TX19" fmla="*/ 257 w 462"/>
                <a:gd name="TY19" fmla="*/ 5 h 501"/>
                <a:gd name="TX20" fmla="*/ 271 w 462"/>
                <a:gd name="TY20" fmla="*/ 13 h 501"/>
                <a:gd name="TX21" fmla="*/ 287 w 462"/>
                <a:gd name="TY21" fmla="*/ 24 h 501"/>
                <a:gd name="TX22" fmla="*/ 302 w 462"/>
                <a:gd name="TY22" fmla="*/ 38 h 501"/>
                <a:gd name="TX23" fmla="*/ 316 w 462"/>
                <a:gd name="TY23" fmla="*/ 55 h 501"/>
                <a:gd name="TX24" fmla="*/ 327 w 462"/>
                <a:gd name="TY24" fmla="*/ 75 h 501"/>
                <a:gd name="TX25" fmla="*/ 335 w 462"/>
                <a:gd name="TY25" fmla="*/ 98 h 501"/>
                <a:gd name="TX26" fmla="*/ 338 w 462"/>
                <a:gd name="TY26" fmla="*/ 125 h 501"/>
                <a:gd name="TX27" fmla="*/ 335 w 462"/>
                <a:gd name="TY27" fmla="*/ 147 h 501"/>
                <a:gd name="TX28" fmla="*/ 329 w 462"/>
                <a:gd name="TY28" fmla="*/ 169 h 501"/>
                <a:gd name="TX29" fmla="*/ 317 w 462"/>
                <a:gd name="TY29" fmla="*/ 193 h 501"/>
                <a:gd name="TX30" fmla="*/ 301 w 462"/>
                <a:gd name="TY30" fmla="*/ 216 h 501"/>
                <a:gd name="TX31" fmla="*/ 283 w 462"/>
                <a:gd name="TY31" fmla="*/ 238 h 501"/>
                <a:gd name="TX32" fmla="*/ 263 w 462"/>
                <a:gd name="TY32" fmla="*/ 261 h 501"/>
                <a:gd name="TX33" fmla="*/ 244 w 462"/>
                <a:gd name="TY33" fmla="*/ 280 h 501"/>
                <a:gd name="TX34" fmla="*/ 223 w 462"/>
                <a:gd name="TY34" fmla="*/ 297 h 501"/>
                <a:gd name="TX35" fmla="*/ 204 w 462"/>
                <a:gd name="TY35" fmla="*/ 312 h 501"/>
                <a:gd name="TX36" fmla="*/ 187 w 462"/>
                <a:gd name="TY36" fmla="*/ 321 h 501"/>
                <a:gd name="TX37" fmla="*/ 172 w 462"/>
                <a:gd name="TY37" fmla="*/ 327 h 501"/>
                <a:gd name="TX38" fmla="*/ 174 w 462"/>
                <a:gd name="TY38" fmla="*/ 338 h 501"/>
                <a:gd name="TX39" fmla="*/ 178 w 462"/>
                <a:gd name="TY39" fmla="*/ 354 h 501"/>
                <a:gd name="TX40" fmla="*/ 183 w 462"/>
                <a:gd name="TY40" fmla="*/ 372 h 501"/>
                <a:gd name="TX41" fmla="*/ 191 w 462"/>
                <a:gd name="TY41" fmla="*/ 393 h 501"/>
                <a:gd name="TX42" fmla="*/ 200 w 462"/>
                <a:gd name="TY42" fmla="*/ 415 h 501"/>
                <a:gd name="TX43" fmla="*/ 211 w 462"/>
                <a:gd name="TY43" fmla="*/ 436 h 501"/>
                <a:gd name="TX44" fmla="*/ 224 w 462"/>
                <a:gd name="TY44" fmla="*/ 454 h 501"/>
                <a:gd name="TX45" fmla="*/ 240 w 462"/>
                <a:gd name="TY45" fmla="*/ 469 h 501"/>
                <a:gd name="TX46" fmla="*/ 257 w 462"/>
                <a:gd name="TY46" fmla="*/ 479 h 501"/>
                <a:gd name="TX47" fmla="*/ 278 w 462"/>
                <a:gd name="TY47" fmla="*/ 483 h 501"/>
                <a:gd name="TX48" fmla="*/ 296 w 462"/>
                <a:gd name="TY48" fmla="*/ 481 h 501"/>
                <a:gd name="TX49" fmla="*/ 313 w 462"/>
                <a:gd name="TY49" fmla="*/ 474 h 501"/>
                <a:gd name="TX50" fmla="*/ 326 w 462"/>
                <a:gd name="TY50" fmla="*/ 464 h 501"/>
                <a:gd name="TX51" fmla="*/ 336 w 462"/>
                <a:gd name="TY51" fmla="*/ 449 h 501"/>
                <a:gd name="TX52" fmla="*/ 344 w 462"/>
                <a:gd name="TY52" fmla="*/ 433 h 501"/>
                <a:gd name="TX53" fmla="*/ 352 w 462"/>
                <a:gd name="TY53" fmla="*/ 416 h 501"/>
                <a:gd name="TX54" fmla="*/ 359 w 462"/>
                <a:gd name="TY54" fmla="*/ 397 h 501"/>
                <a:gd name="TX55" fmla="*/ 364 w 462"/>
                <a:gd name="TY55" fmla="*/ 379 h 501"/>
                <a:gd name="TX56" fmla="*/ 371 w 462"/>
                <a:gd name="TY56" fmla="*/ 358 h 501"/>
                <a:gd name="TX57" fmla="*/ 378 w 462"/>
                <a:gd name="TY57" fmla="*/ 338 h 501"/>
                <a:gd name="TX58" fmla="*/ 386 w 462"/>
                <a:gd name="TY58" fmla="*/ 322 h 501"/>
                <a:gd name="TX59" fmla="*/ 402 w 462"/>
                <a:gd name="TY59" fmla="*/ 304 h 501"/>
                <a:gd name="TX60" fmla="*/ 416 w 462"/>
                <a:gd name="TY60" fmla="*/ 293 h 501"/>
                <a:gd name="TX61" fmla="*/ 431 w 462"/>
                <a:gd name="TY61" fmla="*/ 288 h 501"/>
                <a:gd name="TX62" fmla="*/ 443 w 462"/>
                <a:gd name="TY62" fmla="*/ 287 h 501"/>
                <a:gd name="TX63" fmla="*/ 450 w 462"/>
                <a:gd name="TY63" fmla="*/ 288 h 501"/>
                <a:gd name="TX64" fmla="*/ 454 w 462"/>
                <a:gd name="TY64" fmla="*/ 288 h 501"/>
                <a:gd name="TX65" fmla="*/ 457 w 462"/>
                <a:gd name="TY65" fmla="*/ 289 h 501"/>
                <a:gd name="TX66" fmla="*/ 458 w 462"/>
                <a:gd name="TY66" fmla="*/ 292 h 501"/>
                <a:gd name="TX67" fmla="*/ 460 w 462"/>
                <a:gd name="TY67" fmla="*/ 295 h 501"/>
                <a:gd name="TX68" fmla="*/ 460 w 462"/>
                <a:gd name="TY68" fmla="*/ 299 h 501"/>
                <a:gd name="TX69" fmla="*/ 458 w 462"/>
                <a:gd name="TY69" fmla="*/ 301 h 501"/>
                <a:gd name="TX70" fmla="*/ 456 w 462"/>
                <a:gd name="TY70" fmla="*/ 304 h 501"/>
                <a:gd name="TX71" fmla="*/ 452 w 462"/>
                <a:gd name="TY71" fmla="*/ 304 h 501"/>
                <a:gd name="TX72" fmla="*/ 449 w 462"/>
                <a:gd name="TY72" fmla="*/ 304 h 501"/>
                <a:gd name="TX73" fmla="*/ 446 w 462"/>
                <a:gd name="TY73" fmla="*/ 304 h 501"/>
                <a:gd name="TX74" fmla="*/ 439 w 462"/>
                <a:gd name="TY74" fmla="*/ 304 h 501"/>
                <a:gd name="TX75" fmla="*/ 427 w 462"/>
                <a:gd name="TY75" fmla="*/ 307 h 501"/>
                <a:gd name="TX76" fmla="*/ 414 w 462"/>
                <a:gd name="TY76" fmla="*/ 316 h 501"/>
                <a:gd name="TX77" fmla="*/ 399 w 462"/>
                <a:gd name="TY77" fmla="*/ 331 h 501"/>
                <a:gd name="TX78" fmla="*/ 393 w 462"/>
                <a:gd name="TY78" fmla="*/ 346 h 501"/>
                <a:gd name="TX79" fmla="*/ 386 w 462"/>
                <a:gd name="TY79" fmla="*/ 363 h 501"/>
                <a:gd name="TX80" fmla="*/ 380 w 462"/>
                <a:gd name="TY80" fmla="*/ 384 h 501"/>
                <a:gd name="TX81" fmla="*/ 373 w 462"/>
                <a:gd name="TY81" fmla="*/ 403 h 501"/>
                <a:gd name="TX82" fmla="*/ 367 w 462"/>
                <a:gd name="TY82" fmla="*/ 423 h 501"/>
                <a:gd name="TX83" fmla="*/ 359 w 462"/>
                <a:gd name="TY83" fmla="*/ 443 h 501"/>
                <a:gd name="TX84" fmla="*/ 348 w 462"/>
                <a:gd name="TY84" fmla="*/ 461 h 501"/>
                <a:gd name="TX85" fmla="*/ 336 w 462"/>
                <a:gd name="TY85" fmla="*/ 477 h 501"/>
                <a:gd name="TX86" fmla="*/ 321 w 462"/>
                <a:gd name="TY86" fmla="*/ 488 h 501"/>
                <a:gd name="TX87" fmla="*/ 301 w 462"/>
                <a:gd name="TY87" fmla="*/ 496 h 501"/>
                <a:gd name="TX88" fmla="*/ 279 w 462"/>
                <a:gd name="TY88" fmla="*/ 499 h 501"/>
                <a:gd name="TX89" fmla="*/ 278 w 462"/>
                <a:gd name="TY89" fmla="*/ 499 h 501"/>
                <a:gd name="TX90" fmla="*/ 257 w 462"/>
                <a:gd name="TY90" fmla="*/ 496 h 501"/>
                <a:gd name="TX91" fmla="*/ 237 w 462"/>
                <a:gd name="TY91" fmla="*/ 487 h 501"/>
                <a:gd name="TX92" fmla="*/ 221 w 462"/>
                <a:gd name="TY92" fmla="*/ 474 h 501"/>
                <a:gd name="TX93" fmla="*/ 207 w 462"/>
                <a:gd name="TY93" fmla="*/ 458 h 501"/>
                <a:gd name="TX94" fmla="*/ 194 w 462"/>
                <a:gd name="TY94" fmla="*/ 440 h 501"/>
                <a:gd name="TX95" fmla="*/ 185 w 462"/>
                <a:gd name="TY95" fmla="*/ 419 h 501"/>
                <a:gd name="TX96" fmla="*/ 175 w 462"/>
                <a:gd name="TY96" fmla="*/ 399 h 501"/>
                <a:gd name="TX97" fmla="*/ 169 w 462"/>
                <a:gd name="TY97" fmla="*/ 380 h 501"/>
                <a:gd name="TX98" fmla="*/ 164 w 462"/>
                <a:gd name="TY98" fmla="*/ 361 h 501"/>
                <a:gd name="TX99" fmla="*/ 160 w 462"/>
                <a:gd name="TY99" fmla="*/ 346 h 501"/>
                <a:gd name="TX100" fmla="*/ 157 w 462"/>
                <a:gd name="TY100" fmla="*/ 334 h 501"/>
                <a:gd name="TX101" fmla="*/ 156 w 462"/>
                <a:gd name="TY101" fmla="*/ 326 h 501"/>
                <a:gd name="TX102" fmla="*/ 141 w 462"/>
                <a:gd name="TY102" fmla="*/ 320 h 501"/>
                <a:gd name="TX103" fmla="*/ 127 w 462"/>
                <a:gd name="TY103" fmla="*/ 310 h 501"/>
                <a:gd name="TX104" fmla="*/ 113 w 462"/>
                <a:gd name="TY104" fmla="*/ 300 h 501"/>
                <a:gd name="TX105" fmla="*/ 101 w 462"/>
                <a:gd name="TY105" fmla="*/ 289 h 501"/>
                <a:gd name="TX106" fmla="*/ 92 w 462"/>
                <a:gd name="TY106" fmla="*/ 280 h 501"/>
                <a:gd name="TX107" fmla="*/ 72 w 462"/>
                <a:gd name="TY107" fmla="*/ 259 h 501"/>
                <a:gd name="TX108" fmla="*/ 52 w 462"/>
                <a:gd name="TY108" fmla="*/ 236 h 501"/>
                <a:gd name="TX109" fmla="*/ 35 w 462"/>
                <a:gd name="TY109" fmla="*/ 211 h 501"/>
                <a:gd name="TX110" fmla="*/ 20 w 462"/>
                <a:gd name="TY110" fmla="*/ 186 h 501"/>
                <a:gd name="TX111" fmla="*/ 9 w 462"/>
                <a:gd name="TY111" fmla="*/ 163 h 501"/>
                <a:gd name="TX112" fmla="*/ 1 w 462"/>
                <a:gd name="TY112" fmla="*/ 138 h 501"/>
                <a:gd name="TX113" fmla="*/ 0 w 462"/>
                <a:gd name="TY113" fmla="*/ 117 h 501"/>
                <a:gd name="TX114" fmla="*/ 4 w 462"/>
                <a:gd name="TY114" fmla="*/ 92 h 501"/>
                <a:gd name="TX115" fmla="*/ 11 w 462"/>
                <a:gd name="TY115" fmla="*/ 70 h 501"/>
                <a:gd name="TX116" fmla="*/ 21 w 462"/>
                <a:gd name="TY116" fmla="*/ 53 h 501"/>
                <a:gd name="TX117" fmla="*/ 34 w 462"/>
                <a:gd name="TY117" fmla="*/ 38 h 501"/>
                <a:gd name="TX118" fmla="*/ 46 w 462"/>
                <a:gd name="TY118" fmla="*/ 26 h 501"/>
                <a:gd name="TX119" fmla="*/ 58 w 462"/>
                <a:gd name="TY119" fmla="*/ 19 h 501"/>
                <a:gd name="TX120" fmla="*/ 68 w 462"/>
                <a:gd name="TY120" fmla="*/ 12 h 501"/>
                <a:gd name="TX121" fmla="*/ 75 w 462"/>
                <a:gd name="TY121" fmla="*/ 9 h 501"/>
                <a:gd name="TX122" fmla="*/ 77 w 462"/>
                <a:gd name="TY122" fmla="*/ 8 h 501"/>
                <a:gd name="TX123" fmla="*/ 81 w 462"/>
                <a:gd name="TY123" fmla="*/ 7 h 501"/>
                <a:gd name="TX124" fmla="*/ 84 w 462"/>
                <a:gd name="TY124" fmla="*/ 8 h 501"/>
                <a:gd name="TX125" fmla="*/ 86 w 462"/>
                <a:gd name="TY125" fmla="*/ 9 h 501"/>
                <a:gd name="TX126" fmla="*/ 88 w 462"/>
                <a:gd name="TY126" fmla="*/ 13 h 501"/>
                <a:gd name="TX127" fmla="*/ 88 w 462"/>
                <a:gd name="TY127" fmla="*/ 16 h 501"/>
                <a:gd name="TX128" fmla="*/ 88 w 462"/>
                <a:gd name="TY128" fmla="*/ 19 h 501"/>
                <a:gd name="TX129" fmla="*/ 85 w 462"/>
                <a:gd name="TY129" fmla="*/ 21 h 501"/>
                <a:gd name="TX130" fmla="*/ 83 w 462"/>
                <a:gd name="TY130" fmla="*/ 22 h 501"/>
                <a:gd name="TX131" fmla="*/ 80 w 462"/>
                <a:gd name="TY131" fmla="*/ 25 h 501"/>
                <a:gd name="TX132" fmla="*/ 72 w 462"/>
                <a:gd name="TY132" fmla="*/ 28 h 501"/>
                <a:gd name="TX133" fmla="*/ 62 w 462"/>
                <a:gd name="TY133" fmla="*/ 34 h 501"/>
                <a:gd name="TX134" fmla="*/ 50 w 462"/>
                <a:gd name="TY134" fmla="*/ 45 h 501"/>
                <a:gd name="TX135" fmla="*/ 38 w 462"/>
                <a:gd name="TY135" fmla="*/ 56 h 501"/>
                <a:gd name="TX136" fmla="*/ 28 w 462"/>
                <a:gd name="TY136" fmla="*/ 73 h 501"/>
                <a:gd name="TX137" fmla="*/ 20 w 462"/>
                <a:gd name="TY137" fmla="*/ 93 h 501"/>
                <a:gd name="TX138" fmla="*/ 16 w 462"/>
                <a:gd name="TY138" fmla="*/ 117 h 501"/>
                <a:gd name="TX139" fmla="*/ 17 w 462"/>
                <a:gd name="TY139" fmla="*/ 135 h 501"/>
                <a:gd name="TX140" fmla="*/ 24 w 462"/>
                <a:gd name="TY140" fmla="*/ 153 h 501"/>
                <a:gd name="TX141" fmla="*/ 31 w 462"/>
                <a:gd name="TY141" fmla="*/ 174 h 501"/>
                <a:gd name="TX142" fmla="*/ 43 w 462"/>
                <a:gd name="TY142" fmla="*/ 194 h 501"/>
                <a:gd name="TX143" fmla="*/ 58 w 462"/>
                <a:gd name="TY143" fmla="*/ 215 h 501"/>
                <a:gd name="TX144" fmla="*/ 60 w 462"/>
                <a:gd name="TY144" fmla="*/ 215 h 501"/>
                <a:gd name="TX145" fmla="*/ 283 w 462"/>
                <a:gd name="TY145" fmla="*/ 215 h 501"/>
                <a:gd name="TX146" fmla="*/ 299 w 462"/>
                <a:gd name="TY146" fmla="*/ 191 h 501"/>
                <a:gd name="TX147" fmla="*/ 312 w 462"/>
                <a:gd name="TY147" fmla="*/ 169 h 501"/>
                <a:gd name="TX148" fmla="*/ 319 w 462"/>
                <a:gd name="TY148" fmla="*/ 147 h 501"/>
                <a:gd name="TX149" fmla="*/ 322 w 462"/>
                <a:gd name="TY149" fmla="*/ 126 h 501"/>
                <a:gd name="TX150" fmla="*/ 318 w 462"/>
                <a:gd name="TY150" fmla="*/ 101 h 501"/>
                <a:gd name="TX151" fmla="*/ 312 w 462"/>
                <a:gd name="TY151" fmla="*/ 80 h 501"/>
                <a:gd name="TX152" fmla="*/ 301 w 462"/>
                <a:gd name="TY152" fmla="*/ 62 h 501"/>
                <a:gd name="TX153" fmla="*/ 288 w 462"/>
                <a:gd name="TY153" fmla="*/ 47 h 501"/>
                <a:gd name="TX154" fmla="*/ 275 w 462"/>
                <a:gd name="TY154" fmla="*/ 36 h 501"/>
                <a:gd name="TX155" fmla="*/ 262 w 462"/>
                <a:gd name="TY155" fmla="*/ 26 h 501"/>
                <a:gd name="TX156" fmla="*/ 249 w 462"/>
                <a:gd name="TY156" fmla="*/ 20 h 501"/>
                <a:gd name="TX157" fmla="*/ 240 w 462"/>
                <a:gd name="TY157" fmla="*/ 16 h 501"/>
                <a:gd name="TX158" fmla="*/ 237 w 462"/>
                <a:gd name="TY158" fmla="*/ 15 h 501"/>
                <a:gd name="TX159" fmla="*/ 234 w 462"/>
                <a:gd name="TY159" fmla="*/ 12 h 501"/>
                <a:gd name="TX160" fmla="*/ 233 w 462"/>
                <a:gd name="TY160" fmla="*/ 9 h 501"/>
                <a:gd name="TX161" fmla="*/ 234 w 462"/>
                <a:gd name="TY161" fmla="*/ 7 h 501"/>
                <a:gd name="TX162" fmla="*/ 236 w 462"/>
                <a:gd name="TY162" fmla="*/ 4 h 501"/>
                <a:gd name="TX163" fmla="*/ 238 w 462"/>
                <a:gd name="TY163" fmla="*/ 1 h 501"/>
                <a:gd name="TX164" fmla="*/ 241 w 462"/>
                <a:gd name="TY164" fmla="*/ 0 h 5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</a:cxnLst>
              <a:rect l="l" t="t" r="r" b="b"/>
              <a:pathLst>
                <a:path w="462" h="501">
                  <a:moveTo>
                    <a:pt x="69" y="231"/>
                  </a:moveTo>
                  <a:lnTo>
                    <a:pt x="85" y="250"/>
                  </a:lnTo>
                  <a:lnTo>
                    <a:pt x="103" y="269"/>
                  </a:lnTo>
                  <a:lnTo>
                    <a:pt x="120" y="284"/>
                  </a:lnTo>
                  <a:lnTo>
                    <a:pt x="136" y="297"/>
                  </a:lnTo>
                  <a:lnTo>
                    <a:pt x="148" y="305"/>
                  </a:lnTo>
                  <a:lnTo>
                    <a:pt x="158" y="310"/>
                  </a:lnTo>
                  <a:lnTo>
                    <a:pt x="165" y="312"/>
                  </a:lnTo>
                  <a:lnTo>
                    <a:pt x="175" y="309"/>
                  </a:lnTo>
                  <a:lnTo>
                    <a:pt x="187" y="303"/>
                  </a:lnTo>
                  <a:lnTo>
                    <a:pt x="202" y="293"/>
                  </a:lnTo>
                  <a:lnTo>
                    <a:pt x="217" y="280"/>
                  </a:lnTo>
                  <a:lnTo>
                    <a:pt x="234" y="266"/>
                  </a:lnTo>
                  <a:lnTo>
                    <a:pt x="253" y="249"/>
                  </a:lnTo>
                  <a:lnTo>
                    <a:pt x="268" y="231"/>
                  </a:lnTo>
                  <a:lnTo>
                    <a:pt x="69" y="231"/>
                  </a:lnTo>
                  <a:close/>
                  <a:moveTo>
                    <a:pt x="241" y="0"/>
                  </a:moveTo>
                  <a:lnTo>
                    <a:pt x="244" y="1"/>
                  </a:lnTo>
                  <a:lnTo>
                    <a:pt x="257" y="5"/>
                  </a:lnTo>
                  <a:lnTo>
                    <a:pt x="271" y="13"/>
                  </a:lnTo>
                  <a:lnTo>
                    <a:pt x="287" y="24"/>
                  </a:lnTo>
                  <a:lnTo>
                    <a:pt x="302" y="38"/>
                  </a:lnTo>
                  <a:lnTo>
                    <a:pt x="316" y="55"/>
                  </a:lnTo>
                  <a:lnTo>
                    <a:pt x="327" y="75"/>
                  </a:lnTo>
                  <a:lnTo>
                    <a:pt x="335" y="98"/>
                  </a:lnTo>
                  <a:lnTo>
                    <a:pt x="338" y="125"/>
                  </a:lnTo>
                  <a:lnTo>
                    <a:pt x="335" y="147"/>
                  </a:lnTo>
                  <a:lnTo>
                    <a:pt x="329" y="169"/>
                  </a:lnTo>
                  <a:lnTo>
                    <a:pt x="317" y="193"/>
                  </a:lnTo>
                  <a:lnTo>
                    <a:pt x="301" y="216"/>
                  </a:lnTo>
                  <a:lnTo>
                    <a:pt x="283" y="238"/>
                  </a:lnTo>
                  <a:lnTo>
                    <a:pt x="263" y="261"/>
                  </a:lnTo>
                  <a:lnTo>
                    <a:pt x="244" y="280"/>
                  </a:lnTo>
                  <a:lnTo>
                    <a:pt x="223" y="297"/>
                  </a:lnTo>
                  <a:lnTo>
                    <a:pt x="204" y="312"/>
                  </a:lnTo>
                  <a:lnTo>
                    <a:pt x="187" y="321"/>
                  </a:lnTo>
                  <a:lnTo>
                    <a:pt x="172" y="327"/>
                  </a:lnTo>
                  <a:lnTo>
                    <a:pt x="174" y="338"/>
                  </a:lnTo>
                  <a:lnTo>
                    <a:pt x="178" y="354"/>
                  </a:lnTo>
                  <a:lnTo>
                    <a:pt x="183" y="372"/>
                  </a:lnTo>
                  <a:lnTo>
                    <a:pt x="191" y="393"/>
                  </a:lnTo>
                  <a:lnTo>
                    <a:pt x="200" y="415"/>
                  </a:lnTo>
                  <a:lnTo>
                    <a:pt x="211" y="436"/>
                  </a:lnTo>
                  <a:lnTo>
                    <a:pt x="224" y="454"/>
                  </a:lnTo>
                  <a:lnTo>
                    <a:pt x="240" y="469"/>
                  </a:lnTo>
                  <a:lnTo>
                    <a:pt x="257" y="479"/>
                  </a:lnTo>
                  <a:lnTo>
                    <a:pt x="278" y="483"/>
                  </a:lnTo>
                  <a:lnTo>
                    <a:pt x="296" y="481"/>
                  </a:lnTo>
                  <a:lnTo>
                    <a:pt x="313" y="474"/>
                  </a:lnTo>
                  <a:lnTo>
                    <a:pt x="326" y="464"/>
                  </a:lnTo>
                  <a:lnTo>
                    <a:pt x="336" y="449"/>
                  </a:lnTo>
                  <a:lnTo>
                    <a:pt x="344" y="433"/>
                  </a:lnTo>
                  <a:lnTo>
                    <a:pt x="352" y="416"/>
                  </a:lnTo>
                  <a:lnTo>
                    <a:pt x="359" y="397"/>
                  </a:lnTo>
                  <a:lnTo>
                    <a:pt x="364" y="379"/>
                  </a:lnTo>
                  <a:lnTo>
                    <a:pt x="371" y="358"/>
                  </a:lnTo>
                  <a:lnTo>
                    <a:pt x="378" y="338"/>
                  </a:lnTo>
                  <a:lnTo>
                    <a:pt x="386" y="322"/>
                  </a:lnTo>
                  <a:lnTo>
                    <a:pt x="402" y="304"/>
                  </a:lnTo>
                  <a:lnTo>
                    <a:pt x="416" y="293"/>
                  </a:lnTo>
                  <a:lnTo>
                    <a:pt x="431" y="288"/>
                  </a:lnTo>
                  <a:lnTo>
                    <a:pt x="443" y="287"/>
                  </a:lnTo>
                  <a:lnTo>
                    <a:pt x="450" y="288"/>
                  </a:lnTo>
                  <a:lnTo>
                    <a:pt x="454" y="288"/>
                  </a:lnTo>
                  <a:lnTo>
                    <a:pt x="457" y="289"/>
                  </a:lnTo>
                  <a:lnTo>
                    <a:pt x="458" y="292"/>
                  </a:lnTo>
                  <a:lnTo>
                    <a:pt x="460" y="295"/>
                  </a:lnTo>
                  <a:lnTo>
                    <a:pt x="460" y="299"/>
                  </a:lnTo>
                  <a:lnTo>
                    <a:pt x="458" y="301"/>
                  </a:lnTo>
                  <a:lnTo>
                    <a:pt x="456" y="304"/>
                  </a:lnTo>
                  <a:lnTo>
                    <a:pt x="452" y="304"/>
                  </a:lnTo>
                  <a:lnTo>
                    <a:pt x="449" y="304"/>
                  </a:lnTo>
                  <a:lnTo>
                    <a:pt x="446" y="304"/>
                  </a:lnTo>
                  <a:lnTo>
                    <a:pt x="439" y="304"/>
                  </a:lnTo>
                  <a:lnTo>
                    <a:pt x="427" y="307"/>
                  </a:lnTo>
                  <a:lnTo>
                    <a:pt x="414" y="316"/>
                  </a:lnTo>
                  <a:lnTo>
                    <a:pt x="399" y="331"/>
                  </a:lnTo>
                  <a:lnTo>
                    <a:pt x="393" y="346"/>
                  </a:lnTo>
                  <a:lnTo>
                    <a:pt x="386" y="363"/>
                  </a:lnTo>
                  <a:lnTo>
                    <a:pt x="380" y="384"/>
                  </a:lnTo>
                  <a:lnTo>
                    <a:pt x="373" y="403"/>
                  </a:lnTo>
                  <a:lnTo>
                    <a:pt x="367" y="423"/>
                  </a:lnTo>
                  <a:lnTo>
                    <a:pt x="359" y="443"/>
                  </a:lnTo>
                  <a:lnTo>
                    <a:pt x="348" y="461"/>
                  </a:lnTo>
                  <a:lnTo>
                    <a:pt x="336" y="477"/>
                  </a:lnTo>
                  <a:lnTo>
                    <a:pt x="321" y="488"/>
                  </a:lnTo>
                  <a:lnTo>
                    <a:pt x="301" y="496"/>
                  </a:lnTo>
                  <a:lnTo>
                    <a:pt x="279" y="499"/>
                  </a:lnTo>
                  <a:lnTo>
                    <a:pt x="278" y="499"/>
                  </a:lnTo>
                  <a:lnTo>
                    <a:pt x="257" y="496"/>
                  </a:lnTo>
                  <a:lnTo>
                    <a:pt x="237" y="487"/>
                  </a:lnTo>
                  <a:lnTo>
                    <a:pt x="221" y="474"/>
                  </a:lnTo>
                  <a:lnTo>
                    <a:pt x="207" y="458"/>
                  </a:lnTo>
                  <a:lnTo>
                    <a:pt x="194" y="440"/>
                  </a:lnTo>
                  <a:lnTo>
                    <a:pt x="185" y="419"/>
                  </a:lnTo>
                  <a:lnTo>
                    <a:pt x="175" y="399"/>
                  </a:lnTo>
                  <a:lnTo>
                    <a:pt x="169" y="380"/>
                  </a:lnTo>
                  <a:lnTo>
                    <a:pt x="164" y="361"/>
                  </a:lnTo>
                  <a:lnTo>
                    <a:pt x="160" y="346"/>
                  </a:lnTo>
                  <a:lnTo>
                    <a:pt x="157" y="334"/>
                  </a:lnTo>
                  <a:lnTo>
                    <a:pt x="156" y="326"/>
                  </a:lnTo>
                  <a:lnTo>
                    <a:pt x="141" y="320"/>
                  </a:lnTo>
                  <a:lnTo>
                    <a:pt x="127" y="310"/>
                  </a:lnTo>
                  <a:lnTo>
                    <a:pt x="113" y="300"/>
                  </a:lnTo>
                  <a:lnTo>
                    <a:pt x="101" y="289"/>
                  </a:lnTo>
                  <a:lnTo>
                    <a:pt x="92" y="280"/>
                  </a:lnTo>
                  <a:lnTo>
                    <a:pt x="72" y="259"/>
                  </a:lnTo>
                  <a:lnTo>
                    <a:pt x="52" y="236"/>
                  </a:lnTo>
                  <a:lnTo>
                    <a:pt x="35" y="211"/>
                  </a:lnTo>
                  <a:lnTo>
                    <a:pt x="20" y="186"/>
                  </a:lnTo>
                  <a:lnTo>
                    <a:pt x="9" y="163"/>
                  </a:lnTo>
                  <a:lnTo>
                    <a:pt x="1" y="138"/>
                  </a:lnTo>
                  <a:lnTo>
                    <a:pt x="0" y="117"/>
                  </a:lnTo>
                  <a:lnTo>
                    <a:pt x="4" y="92"/>
                  </a:lnTo>
                  <a:lnTo>
                    <a:pt x="11" y="70"/>
                  </a:lnTo>
                  <a:lnTo>
                    <a:pt x="21" y="53"/>
                  </a:lnTo>
                  <a:lnTo>
                    <a:pt x="34" y="38"/>
                  </a:lnTo>
                  <a:lnTo>
                    <a:pt x="46" y="26"/>
                  </a:lnTo>
                  <a:lnTo>
                    <a:pt x="58" y="19"/>
                  </a:lnTo>
                  <a:lnTo>
                    <a:pt x="68" y="12"/>
                  </a:lnTo>
                  <a:lnTo>
                    <a:pt x="75" y="9"/>
                  </a:lnTo>
                  <a:lnTo>
                    <a:pt x="77" y="8"/>
                  </a:lnTo>
                  <a:lnTo>
                    <a:pt x="81" y="7"/>
                  </a:lnTo>
                  <a:lnTo>
                    <a:pt x="84" y="8"/>
                  </a:lnTo>
                  <a:lnTo>
                    <a:pt x="86" y="9"/>
                  </a:lnTo>
                  <a:lnTo>
                    <a:pt x="88" y="13"/>
                  </a:lnTo>
                  <a:lnTo>
                    <a:pt x="88" y="16"/>
                  </a:lnTo>
                  <a:lnTo>
                    <a:pt x="88" y="19"/>
                  </a:lnTo>
                  <a:lnTo>
                    <a:pt x="85" y="21"/>
                  </a:lnTo>
                  <a:lnTo>
                    <a:pt x="83" y="22"/>
                  </a:lnTo>
                  <a:lnTo>
                    <a:pt x="80" y="25"/>
                  </a:lnTo>
                  <a:lnTo>
                    <a:pt x="72" y="28"/>
                  </a:lnTo>
                  <a:lnTo>
                    <a:pt x="62" y="34"/>
                  </a:lnTo>
                  <a:lnTo>
                    <a:pt x="50" y="45"/>
                  </a:lnTo>
                  <a:lnTo>
                    <a:pt x="38" y="56"/>
                  </a:lnTo>
                  <a:lnTo>
                    <a:pt x="28" y="73"/>
                  </a:lnTo>
                  <a:lnTo>
                    <a:pt x="20" y="93"/>
                  </a:lnTo>
                  <a:lnTo>
                    <a:pt x="16" y="117"/>
                  </a:lnTo>
                  <a:lnTo>
                    <a:pt x="17" y="135"/>
                  </a:lnTo>
                  <a:lnTo>
                    <a:pt x="24" y="153"/>
                  </a:lnTo>
                  <a:lnTo>
                    <a:pt x="31" y="174"/>
                  </a:lnTo>
                  <a:lnTo>
                    <a:pt x="43" y="194"/>
                  </a:lnTo>
                  <a:lnTo>
                    <a:pt x="58" y="215"/>
                  </a:lnTo>
                  <a:lnTo>
                    <a:pt x="60" y="215"/>
                  </a:lnTo>
                  <a:lnTo>
                    <a:pt x="283" y="215"/>
                  </a:lnTo>
                  <a:lnTo>
                    <a:pt x="299" y="191"/>
                  </a:lnTo>
                  <a:lnTo>
                    <a:pt x="312" y="169"/>
                  </a:lnTo>
                  <a:lnTo>
                    <a:pt x="319" y="147"/>
                  </a:lnTo>
                  <a:lnTo>
                    <a:pt x="322" y="126"/>
                  </a:lnTo>
                  <a:lnTo>
                    <a:pt x="318" y="101"/>
                  </a:lnTo>
                  <a:lnTo>
                    <a:pt x="312" y="80"/>
                  </a:lnTo>
                  <a:lnTo>
                    <a:pt x="301" y="62"/>
                  </a:lnTo>
                  <a:lnTo>
                    <a:pt x="288" y="47"/>
                  </a:lnTo>
                  <a:lnTo>
                    <a:pt x="275" y="36"/>
                  </a:lnTo>
                  <a:lnTo>
                    <a:pt x="262" y="26"/>
                  </a:lnTo>
                  <a:lnTo>
                    <a:pt x="249" y="20"/>
                  </a:lnTo>
                  <a:lnTo>
                    <a:pt x="240" y="16"/>
                  </a:lnTo>
                  <a:lnTo>
                    <a:pt x="237" y="15"/>
                  </a:lnTo>
                  <a:lnTo>
                    <a:pt x="234" y="12"/>
                  </a:lnTo>
                  <a:lnTo>
                    <a:pt x="233" y="9"/>
                  </a:lnTo>
                  <a:lnTo>
                    <a:pt x="234" y="7"/>
                  </a:lnTo>
                  <a:lnTo>
                    <a:pt x="236" y="4"/>
                  </a:lnTo>
                  <a:lnTo>
                    <a:pt x="238" y="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597373"/>
            </a:solidFill>
            <a:ln w="0" cap="flat" cmpd="sng">
              <a:solidFill>
                <a:srgbClr val="597373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0333990" y="5372735"/>
              <a:ext cx="222885" cy="217170"/>
            </a:xfrm>
            <a:custGeom>
              <a:avLst/>
              <a:gdLst>
                <a:gd name="TX0" fmla="*/ 46 w 94"/>
                <a:gd name="TY0" fmla="*/ 0 h 94"/>
                <a:gd name="TX1" fmla="*/ 63 w 94"/>
                <a:gd name="TY1" fmla="*/ 4 h 94"/>
                <a:gd name="TX2" fmla="*/ 79 w 94"/>
                <a:gd name="TY2" fmla="*/ 13 h 94"/>
                <a:gd name="TX3" fmla="*/ 88 w 94"/>
                <a:gd name="TY3" fmla="*/ 28 h 94"/>
                <a:gd name="TX4" fmla="*/ 92 w 94"/>
                <a:gd name="TY4" fmla="*/ 46 h 94"/>
                <a:gd name="TX5" fmla="*/ 88 w 94"/>
                <a:gd name="TY5" fmla="*/ 64 h 94"/>
                <a:gd name="TX6" fmla="*/ 79 w 94"/>
                <a:gd name="TY6" fmla="*/ 79 h 94"/>
                <a:gd name="TX7" fmla="*/ 63 w 94"/>
                <a:gd name="TY7" fmla="*/ 88 h 94"/>
                <a:gd name="TX8" fmla="*/ 46 w 94"/>
                <a:gd name="TY8" fmla="*/ 92 h 94"/>
                <a:gd name="TX9" fmla="*/ 28 w 94"/>
                <a:gd name="TY9" fmla="*/ 88 h 94"/>
                <a:gd name="TX10" fmla="*/ 13 w 94"/>
                <a:gd name="TY10" fmla="*/ 79 h 94"/>
                <a:gd name="TX11" fmla="*/ 3 w 94"/>
                <a:gd name="TY11" fmla="*/ 64 h 94"/>
                <a:gd name="TX12" fmla="*/ 0 w 94"/>
                <a:gd name="TY12" fmla="*/ 46 h 94"/>
                <a:gd name="TX13" fmla="*/ 3 w 94"/>
                <a:gd name="TY13" fmla="*/ 28 h 94"/>
                <a:gd name="TX14" fmla="*/ 13 w 94"/>
                <a:gd name="TY14" fmla="*/ 13 h 94"/>
                <a:gd name="TX15" fmla="*/ 28 w 94"/>
                <a:gd name="TY15" fmla="*/ 4 h 94"/>
                <a:gd name="TX16" fmla="*/ 46 w 94"/>
                <a:gd name="TY16" fmla="*/ 0 h 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94" h="94">
                  <a:moveTo>
                    <a:pt x="46" y="0"/>
                  </a:moveTo>
                  <a:lnTo>
                    <a:pt x="63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9"/>
                  </a:lnTo>
                  <a:lnTo>
                    <a:pt x="63" y="88"/>
                  </a:lnTo>
                  <a:lnTo>
                    <a:pt x="46" y="92"/>
                  </a:lnTo>
                  <a:lnTo>
                    <a:pt x="28" y="88"/>
                  </a:lnTo>
                  <a:lnTo>
                    <a:pt x="13" y="79"/>
                  </a:lnTo>
                  <a:lnTo>
                    <a:pt x="3" y="64"/>
                  </a:lnTo>
                  <a:lnTo>
                    <a:pt x="0" y="46"/>
                  </a:lnTo>
                  <a:lnTo>
                    <a:pt x="3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0617835" y="5368290"/>
              <a:ext cx="222885" cy="214630"/>
            </a:xfrm>
            <a:custGeom>
              <a:avLst/>
              <a:gdLst>
                <a:gd name="TX0" fmla="*/ 46 w 94"/>
                <a:gd name="TY0" fmla="*/ 0 h 93"/>
                <a:gd name="TX1" fmla="*/ 64 w 94"/>
                <a:gd name="TY1" fmla="*/ 3 h 93"/>
                <a:gd name="TX2" fmla="*/ 79 w 94"/>
                <a:gd name="TY2" fmla="*/ 13 h 93"/>
                <a:gd name="TX3" fmla="*/ 88 w 94"/>
                <a:gd name="TY3" fmla="*/ 27 h 93"/>
                <a:gd name="TX4" fmla="*/ 92 w 94"/>
                <a:gd name="TY4" fmla="*/ 45 h 93"/>
                <a:gd name="TX5" fmla="*/ 88 w 94"/>
                <a:gd name="TY5" fmla="*/ 64 h 93"/>
                <a:gd name="TX6" fmla="*/ 79 w 94"/>
                <a:gd name="TY6" fmla="*/ 78 h 93"/>
                <a:gd name="TX7" fmla="*/ 64 w 94"/>
                <a:gd name="TY7" fmla="*/ 87 h 93"/>
                <a:gd name="TX8" fmla="*/ 46 w 94"/>
                <a:gd name="TY8" fmla="*/ 91 h 93"/>
                <a:gd name="TX9" fmla="*/ 28 w 94"/>
                <a:gd name="TY9" fmla="*/ 87 h 93"/>
                <a:gd name="TX10" fmla="*/ 13 w 94"/>
                <a:gd name="TY10" fmla="*/ 78 h 93"/>
                <a:gd name="TX11" fmla="*/ 4 w 94"/>
                <a:gd name="TY11" fmla="*/ 64 h 93"/>
                <a:gd name="TX12" fmla="*/ 0 w 94"/>
                <a:gd name="TY12" fmla="*/ 45 h 93"/>
                <a:gd name="TX13" fmla="*/ 4 w 94"/>
                <a:gd name="TY13" fmla="*/ 27 h 93"/>
                <a:gd name="TX14" fmla="*/ 13 w 94"/>
                <a:gd name="TY14" fmla="*/ 13 h 93"/>
                <a:gd name="TX15" fmla="*/ 28 w 94"/>
                <a:gd name="TY15" fmla="*/ 3 h 93"/>
                <a:gd name="TX16" fmla="*/ 46 w 94"/>
                <a:gd name="TY16" fmla="*/ 0 h 9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94" h="93">
                  <a:moveTo>
                    <a:pt x="46" y="0"/>
                  </a:moveTo>
                  <a:lnTo>
                    <a:pt x="64" y="3"/>
                  </a:lnTo>
                  <a:lnTo>
                    <a:pt x="79" y="13"/>
                  </a:lnTo>
                  <a:lnTo>
                    <a:pt x="88" y="27"/>
                  </a:lnTo>
                  <a:lnTo>
                    <a:pt x="92" y="45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7"/>
                  </a:lnTo>
                  <a:lnTo>
                    <a:pt x="46" y="91"/>
                  </a:lnTo>
                  <a:lnTo>
                    <a:pt x="28" y="87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1267440" y="6036945"/>
              <a:ext cx="316230" cy="308610"/>
            </a:xfrm>
            <a:custGeom>
              <a:avLst/>
              <a:gdLst>
                <a:gd name="TX0" fmla="*/ 65 w 133"/>
                <a:gd name="TY0" fmla="*/ 0 h 133"/>
                <a:gd name="TX1" fmla="*/ 86 w 133"/>
                <a:gd name="TY1" fmla="*/ 3 h 133"/>
                <a:gd name="TX2" fmla="*/ 105 w 133"/>
                <a:gd name="TY2" fmla="*/ 12 h 133"/>
                <a:gd name="TX3" fmla="*/ 119 w 133"/>
                <a:gd name="TY3" fmla="*/ 26 h 133"/>
                <a:gd name="TX4" fmla="*/ 128 w 133"/>
                <a:gd name="TY4" fmla="*/ 44 h 133"/>
                <a:gd name="TX5" fmla="*/ 131 w 133"/>
                <a:gd name="TY5" fmla="*/ 65 h 133"/>
                <a:gd name="TX6" fmla="*/ 128 w 133"/>
                <a:gd name="TY6" fmla="*/ 85 h 133"/>
                <a:gd name="TX7" fmla="*/ 119 w 133"/>
                <a:gd name="TY7" fmla="*/ 103 h 133"/>
                <a:gd name="TX8" fmla="*/ 105 w 133"/>
                <a:gd name="TY8" fmla="*/ 118 h 133"/>
                <a:gd name="TX9" fmla="*/ 86 w 133"/>
                <a:gd name="TY9" fmla="*/ 127 h 133"/>
                <a:gd name="TX10" fmla="*/ 65 w 133"/>
                <a:gd name="TY10" fmla="*/ 131 h 133"/>
                <a:gd name="TX11" fmla="*/ 44 w 133"/>
                <a:gd name="TY11" fmla="*/ 127 h 133"/>
                <a:gd name="TX12" fmla="*/ 27 w 133"/>
                <a:gd name="TY12" fmla="*/ 118 h 133"/>
                <a:gd name="TX13" fmla="*/ 13 w 133"/>
                <a:gd name="TY13" fmla="*/ 103 h 133"/>
                <a:gd name="TX14" fmla="*/ 4 w 133"/>
                <a:gd name="TY14" fmla="*/ 85 h 133"/>
                <a:gd name="TX15" fmla="*/ 0 w 133"/>
                <a:gd name="TY15" fmla="*/ 65 h 133"/>
                <a:gd name="TX16" fmla="*/ 4 w 133"/>
                <a:gd name="TY16" fmla="*/ 44 h 133"/>
                <a:gd name="TX17" fmla="*/ 13 w 133"/>
                <a:gd name="TY17" fmla="*/ 26 h 133"/>
                <a:gd name="TX18" fmla="*/ 27 w 133"/>
                <a:gd name="TY18" fmla="*/ 12 h 133"/>
                <a:gd name="TX19" fmla="*/ 44 w 133"/>
                <a:gd name="TY19" fmla="*/ 3 h 133"/>
                <a:gd name="TX20" fmla="*/ 65 w 133"/>
                <a:gd name="TY20" fmla="*/ 0 h 13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33" h="133">
                  <a:moveTo>
                    <a:pt x="65" y="0"/>
                  </a:moveTo>
                  <a:lnTo>
                    <a:pt x="86" y="3"/>
                  </a:lnTo>
                  <a:lnTo>
                    <a:pt x="105" y="12"/>
                  </a:lnTo>
                  <a:lnTo>
                    <a:pt x="119" y="26"/>
                  </a:lnTo>
                  <a:lnTo>
                    <a:pt x="128" y="44"/>
                  </a:lnTo>
                  <a:lnTo>
                    <a:pt x="131" y="65"/>
                  </a:lnTo>
                  <a:lnTo>
                    <a:pt x="128" y="85"/>
                  </a:lnTo>
                  <a:lnTo>
                    <a:pt x="119" y="103"/>
                  </a:lnTo>
                  <a:lnTo>
                    <a:pt x="105" y="118"/>
                  </a:lnTo>
                  <a:lnTo>
                    <a:pt x="86" y="127"/>
                  </a:lnTo>
                  <a:lnTo>
                    <a:pt x="65" y="131"/>
                  </a:lnTo>
                  <a:lnTo>
                    <a:pt x="44" y="127"/>
                  </a:lnTo>
                  <a:lnTo>
                    <a:pt x="27" y="118"/>
                  </a:lnTo>
                  <a:lnTo>
                    <a:pt x="13" y="103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4"/>
                  </a:lnTo>
                  <a:lnTo>
                    <a:pt x="13" y="26"/>
                  </a:lnTo>
                  <a:lnTo>
                    <a:pt x="27" y="12"/>
                  </a:lnTo>
                  <a:lnTo>
                    <a:pt x="44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2" name="Freeform 21"/>
          <p:cNvSpPr>
            <a:spLocks/>
          </p:cNvSpPr>
          <p:nvPr/>
        </p:nvSpPr>
        <p:spPr bwMode="auto">
          <a:xfrm rot="18900000">
            <a:off x="10702925" y="495046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0" cap="flat" cmpd="sng">
            <a:solidFill>
              <a:schemeClr val="accent2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 rot="1920000">
            <a:off x="11431270" y="4360545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0" cap="flat" cmpd="sng">
            <a:solidFill>
              <a:schemeClr val="accent5">
                <a:lumMod val="20000"/>
                <a:lumOff val="8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 rot="18900000">
            <a:off x="11017250" y="3759835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rgbClr val="EAD3D2"/>
          </a:solidFill>
          <a:ln w="0" cap="flat" cmpd="sng">
            <a:solidFill>
              <a:srgbClr val="EAD3D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 rot="1920000">
            <a:off x="11435080" y="283591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rgbClr val="C2EFDE"/>
          </a:solidFill>
          <a:ln w="0" cap="flat" cmpd="sng">
            <a:solidFill>
              <a:srgbClr val="C2EFDE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 rot="1920000">
            <a:off x="11468100" y="207391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0" cap="flat" cmpd="sng">
            <a:solidFill>
              <a:schemeClr val="accent4">
                <a:lumMod val="20000"/>
                <a:lumOff val="8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 rot="18900000">
            <a:off x="11273790" y="88900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0" cap="flat" cmpd="sng">
            <a:solidFill>
              <a:schemeClr val="accent2">
                <a:lumMod val="20000"/>
                <a:lumOff val="8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9" name="그림 68" descr="C:/Users/오성원/AppData/Roaming/PolarisOffice/ETemp/3636_8648296/fImage427821864328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43" y="1179915"/>
            <a:ext cx="2859849" cy="5083810"/>
          </a:xfrm>
          <a:prstGeom prst="rect">
            <a:avLst/>
          </a:prstGeom>
          <a:noFill/>
        </p:spPr>
      </p:pic>
      <p:pic>
        <p:nvPicPr>
          <p:cNvPr id="70" name="그림 69" descr="C:/Users/오성원/AppData/Roaming/PolarisOffice/ETemp/3636_8648296/fImage273792865682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133" y="1414934"/>
            <a:ext cx="4865237" cy="311184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025735" y="5160962"/>
            <a:ext cx="5367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알림 중지 시</a:t>
            </a:r>
            <a:r>
              <a:rPr lang="en-US" altLang="ko-KR" sz="3200" dirty="0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, </a:t>
            </a:r>
            <a:r>
              <a:rPr lang="ko-KR" altLang="en-US" sz="3200" dirty="0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복용 확인 메시지와</a:t>
            </a:r>
            <a:endParaRPr lang="en-US" altLang="ko-KR" sz="3200" dirty="0" smtClean="0"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  <a:p>
            <a:pPr algn="ctr"/>
            <a:r>
              <a:rPr lang="ko-KR" altLang="en-US" sz="3200" dirty="0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달력의 확인 표시</a:t>
            </a:r>
            <a:endParaRPr lang="ko-KR" altLang="en-US" sz="3200" dirty="0"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>
            <a:spLocks/>
          </p:cNvSpPr>
          <p:nvPr/>
        </p:nvSpPr>
        <p:spPr>
          <a:xfrm>
            <a:off x="167640" y="106680"/>
            <a:ext cx="11914505" cy="6627495"/>
          </a:xfrm>
          <a:custGeom>
            <a:avLst/>
            <a:gdLst>
              <a:gd name="TX0" fmla="*/ 4825 w 10297259"/>
              <a:gd name="TY0" fmla="*/ 1069131 h 6386948"/>
              <a:gd name="TX1" fmla="*/ 1073956 w 10297259"/>
              <a:gd name="TY1" fmla="*/ 0 h 6386948"/>
              <a:gd name="TX2" fmla="*/ 9215767 w 10297259"/>
              <a:gd name="TY2" fmla="*/ 0 h 6386948"/>
              <a:gd name="TX3" fmla="*/ 10284898 w 10297259"/>
              <a:gd name="TY3" fmla="*/ 1069131 h 6386948"/>
              <a:gd name="TX4" fmla="*/ 10284898 w 10297259"/>
              <a:gd name="TY4" fmla="*/ 5345524 h 6386948"/>
              <a:gd name="TX5" fmla="*/ 9825367 w 10297259"/>
              <a:gd name="TY5" fmla="*/ 6386946 h 6386948"/>
              <a:gd name="TX6" fmla="*/ 505920 w 10297259"/>
              <a:gd name="TY6" fmla="*/ 6386945 h 6386948"/>
              <a:gd name="TX7" fmla="*/ 4825 w 10297259"/>
              <a:gd name="TY7" fmla="*/ 5345524 h 6386948"/>
              <a:gd name="TX8" fmla="*/ 4825 w 10297259"/>
              <a:gd name="TY8" fmla="*/ 1069131 h 638694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0297259" h="6386948">
                <a:moveTo>
                  <a:pt x="4825" y="1069131"/>
                </a:moveTo>
                <a:cubicBezTo>
                  <a:pt x="4825" y="478666"/>
                  <a:pt x="483491" y="0"/>
                  <a:pt x="1073956" y="0"/>
                </a:cubicBezTo>
                <a:lnTo>
                  <a:pt x="9215767" y="0"/>
                </a:lnTo>
                <a:cubicBezTo>
                  <a:pt x="9806232" y="0"/>
                  <a:pt x="10284898" y="478666"/>
                  <a:pt x="10284898" y="1069131"/>
                </a:cubicBezTo>
                <a:lnTo>
                  <a:pt x="10284898" y="5345524"/>
                </a:lnTo>
                <a:cubicBezTo>
                  <a:pt x="10284898" y="5935989"/>
                  <a:pt x="10415832" y="6386946"/>
                  <a:pt x="9825367" y="6386946"/>
                </a:cubicBezTo>
                <a:lnTo>
                  <a:pt x="505920" y="6386945"/>
                </a:lnTo>
                <a:cubicBezTo>
                  <a:pt x="-84545" y="6386945"/>
                  <a:pt x="4825" y="5935989"/>
                  <a:pt x="4825" y="5345524"/>
                </a:cubicBezTo>
                <a:lnTo>
                  <a:pt x="4825" y="1069131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601470" y="395605"/>
            <a:ext cx="3301365" cy="5232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210 연필스케치 R" charset="0"/>
                <a:ea typeface="210 연필스케치 R" charset="0"/>
              </a:rPr>
              <a:t>Chapter. 03 결과물</a:t>
            </a:r>
            <a:endParaRPr lang="ko-KR" altLang="en-US" sz="2800" b="0" cap="none" dirty="0" smtClean="0">
              <a:solidFill>
                <a:srgbClr val="000000"/>
              </a:solidFill>
              <a:latin typeface="210 연필스케치 R" charset="0"/>
              <a:ea typeface="210 연필스케치 R" charset="0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868805" y="962660"/>
            <a:ext cx="3898265" cy="1270"/>
          </a:xfrm>
          <a:prstGeom prst="line">
            <a:avLst/>
          </a:prstGeom>
          <a:ln w="76200" cap="rnd" cmpd="sng">
            <a:solidFill>
              <a:srgbClr val="EAD3D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934720" y="395605"/>
            <a:ext cx="668020" cy="626110"/>
            <a:chOff x="934720" y="395605"/>
            <a:chExt cx="668020" cy="626110"/>
          </a:xfrm>
        </p:grpSpPr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934720" y="395605"/>
              <a:ext cx="668020" cy="626110"/>
            </a:xfrm>
            <a:custGeom>
              <a:avLst/>
              <a:gdLst>
                <a:gd name="TX0" fmla="*/ 33 w 514"/>
                <a:gd name="TY0" fmla="*/ 0 h 482"/>
                <a:gd name="TX1" fmla="*/ 478 w 514"/>
                <a:gd name="TY1" fmla="*/ 0 h 482"/>
                <a:gd name="TX2" fmla="*/ 491 w 514"/>
                <a:gd name="TY2" fmla="*/ 3 h 482"/>
                <a:gd name="TX3" fmla="*/ 502 w 514"/>
                <a:gd name="TY3" fmla="*/ 10 h 482"/>
                <a:gd name="TX4" fmla="*/ 510 w 514"/>
                <a:gd name="TY4" fmla="*/ 21 h 482"/>
                <a:gd name="TX5" fmla="*/ 512 w 514"/>
                <a:gd name="TY5" fmla="*/ 34 h 482"/>
                <a:gd name="TX6" fmla="*/ 512 w 514"/>
                <a:gd name="TY6" fmla="*/ 446 h 482"/>
                <a:gd name="TX7" fmla="*/ 510 w 514"/>
                <a:gd name="TY7" fmla="*/ 460 h 482"/>
                <a:gd name="TX8" fmla="*/ 502 w 514"/>
                <a:gd name="TY8" fmla="*/ 470 h 482"/>
                <a:gd name="TX9" fmla="*/ 491 w 514"/>
                <a:gd name="TY9" fmla="*/ 478 h 482"/>
                <a:gd name="TX10" fmla="*/ 478 w 514"/>
                <a:gd name="TY10" fmla="*/ 480 h 482"/>
                <a:gd name="TX11" fmla="*/ 33 w 514"/>
                <a:gd name="TY11" fmla="*/ 480 h 482"/>
                <a:gd name="TX12" fmla="*/ 20 w 514"/>
                <a:gd name="TY12" fmla="*/ 478 h 482"/>
                <a:gd name="TX13" fmla="*/ 10 w 514"/>
                <a:gd name="TY13" fmla="*/ 470 h 482"/>
                <a:gd name="TX14" fmla="*/ 3 w 514"/>
                <a:gd name="TY14" fmla="*/ 460 h 482"/>
                <a:gd name="TX15" fmla="*/ 0 w 514"/>
                <a:gd name="TY15" fmla="*/ 446 h 482"/>
                <a:gd name="TX16" fmla="*/ 0 w 514"/>
                <a:gd name="TY16" fmla="*/ 34 h 482"/>
                <a:gd name="TX17" fmla="*/ 3 w 514"/>
                <a:gd name="TY17" fmla="*/ 21 h 482"/>
                <a:gd name="TX18" fmla="*/ 10 w 514"/>
                <a:gd name="TY18" fmla="*/ 10 h 482"/>
                <a:gd name="TX19" fmla="*/ 20 w 514"/>
                <a:gd name="TY19" fmla="*/ 3 h 482"/>
                <a:gd name="TX20" fmla="*/ 33 w 514"/>
                <a:gd name="TY20" fmla="*/ 0 h 4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514" h="482">
                  <a:moveTo>
                    <a:pt x="33" y="0"/>
                  </a:moveTo>
                  <a:lnTo>
                    <a:pt x="478" y="0"/>
                  </a:lnTo>
                  <a:lnTo>
                    <a:pt x="491" y="3"/>
                  </a:lnTo>
                  <a:lnTo>
                    <a:pt x="502" y="10"/>
                  </a:lnTo>
                  <a:lnTo>
                    <a:pt x="510" y="21"/>
                  </a:lnTo>
                  <a:lnTo>
                    <a:pt x="512" y="34"/>
                  </a:lnTo>
                  <a:lnTo>
                    <a:pt x="512" y="446"/>
                  </a:lnTo>
                  <a:lnTo>
                    <a:pt x="510" y="460"/>
                  </a:lnTo>
                  <a:lnTo>
                    <a:pt x="502" y="470"/>
                  </a:lnTo>
                  <a:lnTo>
                    <a:pt x="491" y="478"/>
                  </a:lnTo>
                  <a:lnTo>
                    <a:pt x="478" y="480"/>
                  </a:lnTo>
                  <a:lnTo>
                    <a:pt x="33" y="480"/>
                  </a:lnTo>
                  <a:lnTo>
                    <a:pt x="20" y="478"/>
                  </a:lnTo>
                  <a:lnTo>
                    <a:pt x="10" y="470"/>
                  </a:lnTo>
                  <a:lnTo>
                    <a:pt x="3" y="460"/>
                  </a:lnTo>
                  <a:lnTo>
                    <a:pt x="0" y="446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3F6F5"/>
            </a:solidFill>
            <a:ln w="0" cap="flat" cmpd="sng">
              <a:solidFill>
                <a:srgbClr val="F3F6F5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049655" y="490220"/>
              <a:ext cx="437515" cy="437515"/>
            </a:xfrm>
            <a:custGeom>
              <a:avLst/>
              <a:gdLst>
                <a:gd name="TX0" fmla="*/ 128 w 337"/>
                <a:gd name="TY0" fmla="*/ 0 h 337"/>
                <a:gd name="TX1" fmla="*/ 207 w 337"/>
                <a:gd name="TY1" fmla="*/ 0 h 337"/>
                <a:gd name="TX2" fmla="*/ 212 w 337"/>
                <a:gd name="TY2" fmla="*/ 0 h 337"/>
                <a:gd name="TX3" fmla="*/ 215 w 337"/>
                <a:gd name="TY3" fmla="*/ 3 h 337"/>
                <a:gd name="TX4" fmla="*/ 217 w 337"/>
                <a:gd name="TY4" fmla="*/ 7 h 337"/>
                <a:gd name="TX5" fmla="*/ 219 w 337"/>
                <a:gd name="TY5" fmla="*/ 11 h 337"/>
                <a:gd name="TX6" fmla="*/ 219 w 337"/>
                <a:gd name="TY6" fmla="*/ 105 h 337"/>
                <a:gd name="TX7" fmla="*/ 220 w 337"/>
                <a:gd name="TY7" fmla="*/ 110 h 337"/>
                <a:gd name="TX8" fmla="*/ 223 w 337"/>
                <a:gd name="TY8" fmla="*/ 113 h 337"/>
                <a:gd name="TX9" fmla="*/ 225 w 337"/>
                <a:gd name="TY9" fmla="*/ 116 h 337"/>
                <a:gd name="TX10" fmla="*/ 231 w 337"/>
                <a:gd name="TY10" fmla="*/ 117 h 337"/>
                <a:gd name="TX11" fmla="*/ 325 w 337"/>
                <a:gd name="TY11" fmla="*/ 117 h 337"/>
                <a:gd name="TX12" fmla="*/ 329 w 337"/>
                <a:gd name="TY12" fmla="*/ 118 h 337"/>
                <a:gd name="TX13" fmla="*/ 333 w 337"/>
                <a:gd name="TY13" fmla="*/ 119 h 337"/>
                <a:gd name="TX14" fmla="*/ 335 w 337"/>
                <a:gd name="TY14" fmla="*/ 123 h 337"/>
                <a:gd name="TX15" fmla="*/ 335 w 337"/>
                <a:gd name="TY15" fmla="*/ 127 h 337"/>
                <a:gd name="TX16" fmla="*/ 335 w 337"/>
                <a:gd name="TY16" fmla="*/ 207 h 337"/>
                <a:gd name="TX17" fmla="*/ 335 w 337"/>
                <a:gd name="TY17" fmla="*/ 211 h 337"/>
                <a:gd name="TX18" fmla="*/ 333 w 337"/>
                <a:gd name="TY18" fmla="*/ 215 h 337"/>
                <a:gd name="TX19" fmla="*/ 329 w 337"/>
                <a:gd name="TY19" fmla="*/ 218 h 337"/>
                <a:gd name="TX20" fmla="*/ 325 w 337"/>
                <a:gd name="TY20" fmla="*/ 218 h 337"/>
                <a:gd name="TX21" fmla="*/ 231 w 337"/>
                <a:gd name="TY21" fmla="*/ 218 h 337"/>
                <a:gd name="TX22" fmla="*/ 225 w 337"/>
                <a:gd name="TY22" fmla="*/ 219 h 337"/>
                <a:gd name="TX23" fmla="*/ 223 w 337"/>
                <a:gd name="TY23" fmla="*/ 222 h 337"/>
                <a:gd name="TX24" fmla="*/ 220 w 337"/>
                <a:gd name="TY24" fmla="*/ 225 h 337"/>
                <a:gd name="TX25" fmla="*/ 219 w 337"/>
                <a:gd name="TY25" fmla="*/ 229 h 337"/>
                <a:gd name="TX26" fmla="*/ 219 w 337"/>
                <a:gd name="TY26" fmla="*/ 324 h 337"/>
                <a:gd name="TX27" fmla="*/ 217 w 337"/>
                <a:gd name="TY27" fmla="*/ 328 h 337"/>
                <a:gd name="TX28" fmla="*/ 215 w 337"/>
                <a:gd name="TY28" fmla="*/ 332 h 337"/>
                <a:gd name="TX29" fmla="*/ 212 w 337"/>
                <a:gd name="TY29" fmla="*/ 334 h 337"/>
                <a:gd name="TX30" fmla="*/ 207 w 337"/>
                <a:gd name="TY30" fmla="*/ 335 h 337"/>
                <a:gd name="TX31" fmla="*/ 128 w 337"/>
                <a:gd name="TY31" fmla="*/ 335 h 337"/>
                <a:gd name="TX32" fmla="*/ 124 w 337"/>
                <a:gd name="TY32" fmla="*/ 334 h 337"/>
                <a:gd name="TX33" fmla="*/ 121 w 337"/>
                <a:gd name="TY33" fmla="*/ 332 h 337"/>
                <a:gd name="TX34" fmla="*/ 118 w 337"/>
                <a:gd name="TY34" fmla="*/ 328 h 337"/>
                <a:gd name="TX35" fmla="*/ 117 w 337"/>
                <a:gd name="TY35" fmla="*/ 324 h 337"/>
                <a:gd name="TX36" fmla="*/ 117 w 337"/>
                <a:gd name="TY36" fmla="*/ 229 h 337"/>
                <a:gd name="TX37" fmla="*/ 117 w 337"/>
                <a:gd name="TY37" fmla="*/ 225 h 337"/>
                <a:gd name="TX38" fmla="*/ 114 w 337"/>
                <a:gd name="TY38" fmla="*/ 222 h 337"/>
                <a:gd name="TX39" fmla="*/ 110 w 337"/>
                <a:gd name="TY39" fmla="*/ 219 h 337"/>
                <a:gd name="TX40" fmla="*/ 106 w 337"/>
                <a:gd name="TY40" fmla="*/ 218 h 337"/>
                <a:gd name="TX41" fmla="*/ 12 w 337"/>
                <a:gd name="TY41" fmla="*/ 218 h 337"/>
                <a:gd name="TX42" fmla="*/ 8 w 337"/>
                <a:gd name="TY42" fmla="*/ 218 h 337"/>
                <a:gd name="TX43" fmla="*/ 4 w 337"/>
                <a:gd name="TY43" fmla="*/ 215 h 337"/>
                <a:gd name="TX44" fmla="*/ 1 w 337"/>
                <a:gd name="TY44" fmla="*/ 211 h 337"/>
                <a:gd name="TX45" fmla="*/ 0 w 337"/>
                <a:gd name="TY45" fmla="*/ 207 h 337"/>
                <a:gd name="TX46" fmla="*/ 0 w 337"/>
                <a:gd name="TY46" fmla="*/ 127 h 337"/>
                <a:gd name="TX47" fmla="*/ 1 w 337"/>
                <a:gd name="TY47" fmla="*/ 123 h 337"/>
                <a:gd name="TX48" fmla="*/ 4 w 337"/>
                <a:gd name="TY48" fmla="*/ 119 h 337"/>
                <a:gd name="TX49" fmla="*/ 8 w 337"/>
                <a:gd name="TY49" fmla="*/ 118 h 337"/>
                <a:gd name="TX50" fmla="*/ 12 w 337"/>
                <a:gd name="TY50" fmla="*/ 117 h 337"/>
                <a:gd name="TX51" fmla="*/ 106 w 337"/>
                <a:gd name="TY51" fmla="*/ 117 h 337"/>
                <a:gd name="TX52" fmla="*/ 110 w 337"/>
                <a:gd name="TY52" fmla="*/ 116 h 337"/>
                <a:gd name="TX53" fmla="*/ 114 w 337"/>
                <a:gd name="TY53" fmla="*/ 113 h 337"/>
                <a:gd name="TX54" fmla="*/ 117 w 337"/>
                <a:gd name="TY54" fmla="*/ 110 h 337"/>
                <a:gd name="TX55" fmla="*/ 117 w 337"/>
                <a:gd name="TY55" fmla="*/ 105 h 337"/>
                <a:gd name="TX56" fmla="*/ 117 w 337"/>
                <a:gd name="TY56" fmla="*/ 11 h 337"/>
                <a:gd name="TX57" fmla="*/ 118 w 337"/>
                <a:gd name="TY57" fmla="*/ 7 h 337"/>
                <a:gd name="TX58" fmla="*/ 121 w 337"/>
                <a:gd name="TY58" fmla="*/ 3 h 337"/>
                <a:gd name="TX59" fmla="*/ 124 w 337"/>
                <a:gd name="TY59" fmla="*/ 0 h 337"/>
                <a:gd name="TX60" fmla="*/ 128 w 337"/>
                <a:gd name="TY60" fmla="*/ 0 h 33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</a:cxnLst>
              <a:rect l="l" t="t" r="r" b="b"/>
              <a:pathLst>
                <a:path w="337" h="337">
                  <a:moveTo>
                    <a:pt x="128" y="0"/>
                  </a:moveTo>
                  <a:lnTo>
                    <a:pt x="207" y="0"/>
                  </a:lnTo>
                  <a:lnTo>
                    <a:pt x="212" y="0"/>
                  </a:lnTo>
                  <a:lnTo>
                    <a:pt x="215" y="3"/>
                  </a:lnTo>
                  <a:lnTo>
                    <a:pt x="217" y="7"/>
                  </a:lnTo>
                  <a:lnTo>
                    <a:pt x="219" y="11"/>
                  </a:lnTo>
                  <a:lnTo>
                    <a:pt x="219" y="105"/>
                  </a:lnTo>
                  <a:lnTo>
                    <a:pt x="220" y="110"/>
                  </a:lnTo>
                  <a:lnTo>
                    <a:pt x="223" y="113"/>
                  </a:lnTo>
                  <a:lnTo>
                    <a:pt x="225" y="116"/>
                  </a:lnTo>
                  <a:lnTo>
                    <a:pt x="231" y="117"/>
                  </a:lnTo>
                  <a:lnTo>
                    <a:pt x="325" y="117"/>
                  </a:lnTo>
                  <a:lnTo>
                    <a:pt x="329" y="118"/>
                  </a:lnTo>
                  <a:lnTo>
                    <a:pt x="333" y="119"/>
                  </a:lnTo>
                  <a:lnTo>
                    <a:pt x="335" y="123"/>
                  </a:lnTo>
                  <a:lnTo>
                    <a:pt x="335" y="127"/>
                  </a:lnTo>
                  <a:lnTo>
                    <a:pt x="335" y="207"/>
                  </a:lnTo>
                  <a:lnTo>
                    <a:pt x="335" y="211"/>
                  </a:lnTo>
                  <a:lnTo>
                    <a:pt x="333" y="215"/>
                  </a:lnTo>
                  <a:lnTo>
                    <a:pt x="329" y="218"/>
                  </a:lnTo>
                  <a:lnTo>
                    <a:pt x="325" y="218"/>
                  </a:lnTo>
                  <a:lnTo>
                    <a:pt x="231" y="218"/>
                  </a:lnTo>
                  <a:lnTo>
                    <a:pt x="225" y="219"/>
                  </a:lnTo>
                  <a:lnTo>
                    <a:pt x="223" y="222"/>
                  </a:lnTo>
                  <a:lnTo>
                    <a:pt x="220" y="225"/>
                  </a:lnTo>
                  <a:lnTo>
                    <a:pt x="219" y="229"/>
                  </a:lnTo>
                  <a:lnTo>
                    <a:pt x="219" y="324"/>
                  </a:lnTo>
                  <a:lnTo>
                    <a:pt x="217" y="328"/>
                  </a:lnTo>
                  <a:lnTo>
                    <a:pt x="215" y="332"/>
                  </a:lnTo>
                  <a:lnTo>
                    <a:pt x="212" y="334"/>
                  </a:lnTo>
                  <a:lnTo>
                    <a:pt x="207" y="335"/>
                  </a:lnTo>
                  <a:lnTo>
                    <a:pt x="128" y="335"/>
                  </a:lnTo>
                  <a:lnTo>
                    <a:pt x="124" y="334"/>
                  </a:lnTo>
                  <a:lnTo>
                    <a:pt x="121" y="332"/>
                  </a:lnTo>
                  <a:lnTo>
                    <a:pt x="118" y="328"/>
                  </a:lnTo>
                  <a:lnTo>
                    <a:pt x="117" y="324"/>
                  </a:lnTo>
                  <a:lnTo>
                    <a:pt x="117" y="229"/>
                  </a:lnTo>
                  <a:lnTo>
                    <a:pt x="117" y="225"/>
                  </a:lnTo>
                  <a:lnTo>
                    <a:pt x="114" y="222"/>
                  </a:lnTo>
                  <a:lnTo>
                    <a:pt x="110" y="219"/>
                  </a:lnTo>
                  <a:lnTo>
                    <a:pt x="106" y="218"/>
                  </a:lnTo>
                  <a:lnTo>
                    <a:pt x="12" y="218"/>
                  </a:lnTo>
                  <a:lnTo>
                    <a:pt x="8" y="218"/>
                  </a:lnTo>
                  <a:lnTo>
                    <a:pt x="4" y="215"/>
                  </a:lnTo>
                  <a:lnTo>
                    <a:pt x="1" y="211"/>
                  </a:lnTo>
                  <a:lnTo>
                    <a:pt x="0" y="207"/>
                  </a:lnTo>
                  <a:lnTo>
                    <a:pt x="0" y="127"/>
                  </a:lnTo>
                  <a:lnTo>
                    <a:pt x="1" y="123"/>
                  </a:lnTo>
                  <a:lnTo>
                    <a:pt x="4" y="119"/>
                  </a:lnTo>
                  <a:lnTo>
                    <a:pt x="8" y="118"/>
                  </a:lnTo>
                  <a:lnTo>
                    <a:pt x="12" y="117"/>
                  </a:lnTo>
                  <a:lnTo>
                    <a:pt x="106" y="117"/>
                  </a:lnTo>
                  <a:lnTo>
                    <a:pt x="110" y="116"/>
                  </a:lnTo>
                  <a:lnTo>
                    <a:pt x="114" y="113"/>
                  </a:lnTo>
                  <a:lnTo>
                    <a:pt x="117" y="110"/>
                  </a:lnTo>
                  <a:lnTo>
                    <a:pt x="117" y="105"/>
                  </a:lnTo>
                  <a:lnTo>
                    <a:pt x="117" y="11"/>
                  </a:lnTo>
                  <a:lnTo>
                    <a:pt x="118" y="7"/>
                  </a:lnTo>
                  <a:lnTo>
                    <a:pt x="121" y="3"/>
                  </a:lnTo>
                  <a:lnTo>
                    <a:pt x="124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32804"/>
            </a:solidFill>
            <a:ln w="0" cap="flat" cmpd="sng">
              <a:solidFill>
                <a:srgbClr val="F32804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1" name="Freeform 20"/>
          <p:cNvSpPr>
            <a:spLocks/>
          </p:cNvSpPr>
          <p:nvPr/>
        </p:nvSpPr>
        <p:spPr bwMode="auto">
          <a:xfrm>
            <a:off x="11162665" y="5782945"/>
            <a:ext cx="845820" cy="842010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199370" y="5368290"/>
            <a:ext cx="1384935" cy="1256665"/>
            <a:chOff x="10199370" y="5368290"/>
            <a:chExt cx="1384935" cy="1256665"/>
          </a:xfrm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199370" y="5452745"/>
              <a:ext cx="1108075" cy="1172210"/>
            </a:xfrm>
            <a:custGeom>
              <a:avLst/>
              <a:gdLst>
                <a:gd name="TX0" fmla="*/ 69 w 462"/>
                <a:gd name="TY0" fmla="*/ 231 h 501"/>
                <a:gd name="TX1" fmla="*/ 85 w 462"/>
                <a:gd name="TY1" fmla="*/ 250 h 501"/>
                <a:gd name="TX2" fmla="*/ 103 w 462"/>
                <a:gd name="TY2" fmla="*/ 269 h 501"/>
                <a:gd name="TX3" fmla="*/ 120 w 462"/>
                <a:gd name="TY3" fmla="*/ 284 h 501"/>
                <a:gd name="TX4" fmla="*/ 136 w 462"/>
                <a:gd name="TY4" fmla="*/ 297 h 501"/>
                <a:gd name="TX5" fmla="*/ 148 w 462"/>
                <a:gd name="TY5" fmla="*/ 305 h 501"/>
                <a:gd name="TX6" fmla="*/ 158 w 462"/>
                <a:gd name="TY6" fmla="*/ 310 h 501"/>
                <a:gd name="TX7" fmla="*/ 165 w 462"/>
                <a:gd name="TY7" fmla="*/ 312 h 501"/>
                <a:gd name="TX8" fmla="*/ 175 w 462"/>
                <a:gd name="TY8" fmla="*/ 309 h 501"/>
                <a:gd name="TX9" fmla="*/ 187 w 462"/>
                <a:gd name="TY9" fmla="*/ 303 h 501"/>
                <a:gd name="TX10" fmla="*/ 202 w 462"/>
                <a:gd name="TY10" fmla="*/ 293 h 501"/>
                <a:gd name="TX11" fmla="*/ 217 w 462"/>
                <a:gd name="TY11" fmla="*/ 280 h 501"/>
                <a:gd name="TX12" fmla="*/ 234 w 462"/>
                <a:gd name="TY12" fmla="*/ 266 h 501"/>
                <a:gd name="TX13" fmla="*/ 253 w 462"/>
                <a:gd name="TY13" fmla="*/ 249 h 501"/>
                <a:gd name="TX14" fmla="*/ 268 w 462"/>
                <a:gd name="TY14" fmla="*/ 231 h 501"/>
                <a:gd name="TX15" fmla="*/ 69 w 462"/>
                <a:gd name="TY15" fmla="*/ 231 h 501"/>
                <a:gd name="TX17" fmla="*/ 241 w 462"/>
                <a:gd name="TY17" fmla="*/ 0 h 501"/>
                <a:gd name="TX18" fmla="*/ 244 w 462"/>
                <a:gd name="TY18" fmla="*/ 1 h 501"/>
                <a:gd name="TX19" fmla="*/ 257 w 462"/>
                <a:gd name="TY19" fmla="*/ 5 h 501"/>
                <a:gd name="TX20" fmla="*/ 271 w 462"/>
                <a:gd name="TY20" fmla="*/ 13 h 501"/>
                <a:gd name="TX21" fmla="*/ 287 w 462"/>
                <a:gd name="TY21" fmla="*/ 24 h 501"/>
                <a:gd name="TX22" fmla="*/ 302 w 462"/>
                <a:gd name="TY22" fmla="*/ 38 h 501"/>
                <a:gd name="TX23" fmla="*/ 316 w 462"/>
                <a:gd name="TY23" fmla="*/ 55 h 501"/>
                <a:gd name="TX24" fmla="*/ 327 w 462"/>
                <a:gd name="TY24" fmla="*/ 75 h 501"/>
                <a:gd name="TX25" fmla="*/ 335 w 462"/>
                <a:gd name="TY25" fmla="*/ 98 h 501"/>
                <a:gd name="TX26" fmla="*/ 338 w 462"/>
                <a:gd name="TY26" fmla="*/ 125 h 501"/>
                <a:gd name="TX27" fmla="*/ 335 w 462"/>
                <a:gd name="TY27" fmla="*/ 147 h 501"/>
                <a:gd name="TX28" fmla="*/ 329 w 462"/>
                <a:gd name="TY28" fmla="*/ 169 h 501"/>
                <a:gd name="TX29" fmla="*/ 317 w 462"/>
                <a:gd name="TY29" fmla="*/ 193 h 501"/>
                <a:gd name="TX30" fmla="*/ 301 w 462"/>
                <a:gd name="TY30" fmla="*/ 216 h 501"/>
                <a:gd name="TX31" fmla="*/ 283 w 462"/>
                <a:gd name="TY31" fmla="*/ 238 h 501"/>
                <a:gd name="TX32" fmla="*/ 263 w 462"/>
                <a:gd name="TY32" fmla="*/ 261 h 501"/>
                <a:gd name="TX33" fmla="*/ 244 w 462"/>
                <a:gd name="TY33" fmla="*/ 280 h 501"/>
                <a:gd name="TX34" fmla="*/ 223 w 462"/>
                <a:gd name="TY34" fmla="*/ 297 h 501"/>
                <a:gd name="TX35" fmla="*/ 204 w 462"/>
                <a:gd name="TY35" fmla="*/ 312 h 501"/>
                <a:gd name="TX36" fmla="*/ 187 w 462"/>
                <a:gd name="TY36" fmla="*/ 321 h 501"/>
                <a:gd name="TX37" fmla="*/ 172 w 462"/>
                <a:gd name="TY37" fmla="*/ 327 h 501"/>
                <a:gd name="TX38" fmla="*/ 174 w 462"/>
                <a:gd name="TY38" fmla="*/ 338 h 501"/>
                <a:gd name="TX39" fmla="*/ 178 w 462"/>
                <a:gd name="TY39" fmla="*/ 354 h 501"/>
                <a:gd name="TX40" fmla="*/ 183 w 462"/>
                <a:gd name="TY40" fmla="*/ 372 h 501"/>
                <a:gd name="TX41" fmla="*/ 191 w 462"/>
                <a:gd name="TY41" fmla="*/ 393 h 501"/>
                <a:gd name="TX42" fmla="*/ 200 w 462"/>
                <a:gd name="TY42" fmla="*/ 415 h 501"/>
                <a:gd name="TX43" fmla="*/ 211 w 462"/>
                <a:gd name="TY43" fmla="*/ 436 h 501"/>
                <a:gd name="TX44" fmla="*/ 224 w 462"/>
                <a:gd name="TY44" fmla="*/ 454 h 501"/>
                <a:gd name="TX45" fmla="*/ 240 w 462"/>
                <a:gd name="TY45" fmla="*/ 469 h 501"/>
                <a:gd name="TX46" fmla="*/ 257 w 462"/>
                <a:gd name="TY46" fmla="*/ 479 h 501"/>
                <a:gd name="TX47" fmla="*/ 278 w 462"/>
                <a:gd name="TY47" fmla="*/ 483 h 501"/>
                <a:gd name="TX48" fmla="*/ 296 w 462"/>
                <a:gd name="TY48" fmla="*/ 481 h 501"/>
                <a:gd name="TX49" fmla="*/ 313 w 462"/>
                <a:gd name="TY49" fmla="*/ 474 h 501"/>
                <a:gd name="TX50" fmla="*/ 326 w 462"/>
                <a:gd name="TY50" fmla="*/ 464 h 501"/>
                <a:gd name="TX51" fmla="*/ 336 w 462"/>
                <a:gd name="TY51" fmla="*/ 449 h 501"/>
                <a:gd name="TX52" fmla="*/ 344 w 462"/>
                <a:gd name="TY52" fmla="*/ 433 h 501"/>
                <a:gd name="TX53" fmla="*/ 352 w 462"/>
                <a:gd name="TY53" fmla="*/ 416 h 501"/>
                <a:gd name="TX54" fmla="*/ 359 w 462"/>
                <a:gd name="TY54" fmla="*/ 397 h 501"/>
                <a:gd name="TX55" fmla="*/ 364 w 462"/>
                <a:gd name="TY55" fmla="*/ 379 h 501"/>
                <a:gd name="TX56" fmla="*/ 371 w 462"/>
                <a:gd name="TY56" fmla="*/ 358 h 501"/>
                <a:gd name="TX57" fmla="*/ 378 w 462"/>
                <a:gd name="TY57" fmla="*/ 338 h 501"/>
                <a:gd name="TX58" fmla="*/ 386 w 462"/>
                <a:gd name="TY58" fmla="*/ 322 h 501"/>
                <a:gd name="TX59" fmla="*/ 402 w 462"/>
                <a:gd name="TY59" fmla="*/ 304 h 501"/>
                <a:gd name="TX60" fmla="*/ 416 w 462"/>
                <a:gd name="TY60" fmla="*/ 293 h 501"/>
                <a:gd name="TX61" fmla="*/ 431 w 462"/>
                <a:gd name="TY61" fmla="*/ 288 h 501"/>
                <a:gd name="TX62" fmla="*/ 443 w 462"/>
                <a:gd name="TY62" fmla="*/ 287 h 501"/>
                <a:gd name="TX63" fmla="*/ 450 w 462"/>
                <a:gd name="TY63" fmla="*/ 288 h 501"/>
                <a:gd name="TX64" fmla="*/ 454 w 462"/>
                <a:gd name="TY64" fmla="*/ 288 h 501"/>
                <a:gd name="TX65" fmla="*/ 457 w 462"/>
                <a:gd name="TY65" fmla="*/ 289 h 501"/>
                <a:gd name="TX66" fmla="*/ 458 w 462"/>
                <a:gd name="TY66" fmla="*/ 292 h 501"/>
                <a:gd name="TX67" fmla="*/ 460 w 462"/>
                <a:gd name="TY67" fmla="*/ 295 h 501"/>
                <a:gd name="TX68" fmla="*/ 460 w 462"/>
                <a:gd name="TY68" fmla="*/ 299 h 501"/>
                <a:gd name="TX69" fmla="*/ 458 w 462"/>
                <a:gd name="TY69" fmla="*/ 301 h 501"/>
                <a:gd name="TX70" fmla="*/ 456 w 462"/>
                <a:gd name="TY70" fmla="*/ 304 h 501"/>
                <a:gd name="TX71" fmla="*/ 452 w 462"/>
                <a:gd name="TY71" fmla="*/ 304 h 501"/>
                <a:gd name="TX72" fmla="*/ 449 w 462"/>
                <a:gd name="TY72" fmla="*/ 304 h 501"/>
                <a:gd name="TX73" fmla="*/ 446 w 462"/>
                <a:gd name="TY73" fmla="*/ 304 h 501"/>
                <a:gd name="TX74" fmla="*/ 439 w 462"/>
                <a:gd name="TY74" fmla="*/ 304 h 501"/>
                <a:gd name="TX75" fmla="*/ 427 w 462"/>
                <a:gd name="TY75" fmla="*/ 307 h 501"/>
                <a:gd name="TX76" fmla="*/ 414 w 462"/>
                <a:gd name="TY76" fmla="*/ 316 h 501"/>
                <a:gd name="TX77" fmla="*/ 399 w 462"/>
                <a:gd name="TY77" fmla="*/ 331 h 501"/>
                <a:gd name="TX78" fmla="*/ 393 w 462"/>
                <a:gd name="TY78" fmla="*/ 346 h 501"/>
                <a:gd name="TX79" fmla="*/ 386 w 462"/>
                <a:gd name="TY79" fmla="*/ 363 h 501"/>
                <a:gd name="TX80" fmla="*/ 380 w 462"/>
                <a:gd name="TY80" fmla="*/ 384 h 501"/>
                <a:gd name="TX81" fmla="*/ 373 w 462"/>
                <a:gd name="TY81" fmla="*/ 403 h 501"/>
                <a:gd name="TX82" fmla="*/ 367 w 462"/>
                <a:gd name="TY82" fmla="*/ 423 h 501"/>
                <a:gd name="TX83" fmla="*/ 359 w 462"/>
                <a:gd name="TY83" fmla="*/ 443 h 501"/>
                <a:gd name="TX84" fmla="*/ 348 w 462"/>
                <a:gd name="TY84" fmla="*/ 461 h 501"/>
                <a:gd name="TX85" fmla="*/ 336 w 462"/>
                <a:gd name="TY85" fmla="*/ 477 h 501"/>
                <a:gd name="TX86" fmla="*/ 321 w 462"/>
                <a:gd name="TY86" fmla="*/ 488 h 501"/>
                <a:gd name="TX87" fmla="*/ 301 w 462"/>
                <a:gd name="TY87" fmla="*/ 496 h 501"/>
                <a:gd name="TX88" fmla="*/ 279 w 462"/>
                <a:gd name="TY88" fmla="*/ 499 h 501"/>
                <a:gd name="TX89" fmla="*/ 278 w 462"/>
                <a:gd name="TY89" fmla="*/ 499 h 501"/>
                <a:gd name="TX90" fmla="*/ 257 w 462"/>
                <a:gd name="TY90" fmla="*/ 496 h 501"/>
                <a:gd name="TX91" fmla="*/ 237 w 462"/>
                <a:gd name="TY91" fmla="*/ 487 h 501"/>
                <a:gd name="TX92" fmla="*/ 221 w 462"/>
                <a:gd name="TY92" fmla="*/ 474 h 501"/>
                <a:gd name="TX93" fmla="*/ 207 w 462"/>
                <a:gd name="TY93" fmla="*/ 458 h 501"/>
                <a:gd name="TX94" fmla="*/ 194 w 462"/>
                <a:gd name="TY94" fmla="*/ 440 h 501"/>
                <a:gd name="TX95" fmla="*/ 185 w 462"/>
                <a:gd name="TY95" fmla="*/ 419 h 501"/>
                <a:gd name="TX96" fmla="*/ 175 w 462"/>
                <a:gd name="TY96" fmla="*/ 399 h 501"/>
                <a:gd name="TX97" fmla="*/ 169 w 462"/>
                <a:gd name="TY97" fmla="*/ 380 h 501"/>
                <a:gd name="TX98" fmla="*/ 164 w 462"/>
                <a:gd name="TY98" fmla="*/ 361 h 501"/>
                <a:gd name="TX99" fmla="*/ 160 w 462"/>
                <a:gd name="TY99" fmla="*/ 346 h 501"/>
                <a:gd name="TX100" fmla="*/ 157 w 462"/>
                <a:gd name="TY100" fmla="*/ 334 h 501"/>
                <a:gd name="TX101" fmla="*/ 156 w 462"/>
                <a:gd name="TY101" fmla="*/ 326 h 501"/>
                <a:gd name="TX102" fmla="*/ 141 w 462"/>
                <a:gd name="TY102" fmla="*/ 320 h 501"/>
                <a:gd name="TX103" fmla="*/ 127 w 462"/>
                <a:gd name="TY103" fmla="*/ 310 h 501"/>
                <a:gd name="TX104" fmla="*/ 113 w 462"/>
                <a:gd name="TY104" fmla="*/ 300 h 501"/>
                <a:gd name="TX105" fmla="*/ 101 w 462"/>
                <a:gd name="TY105" fmla="*/ 289 h 501"/>
                <a:gd name="TX106" fmla="*/ 92 w 462"/>
                <a:gd name="TY106" fmla="*/ 280 h 501"/>
                <a:gd name="TX107" fmla="*/ 72 w 462"/>
                <a:gd name="TY107" fmla="*/ 259 h 501"/>
                <a:gd name="TX108" fmla="*/ 52 w 462"/>
                <a:gd name="TY108" fmla="*/ 236 h 501"/>
                <a:gd name="TX109" fmla="*/ 35 w 462"/>
                <a:gd name="TY109" fmla="*/ 211 h 501"/>
                <a:gd name="TX110" fmla="*/ 20 w 462"/>
                <a:gd name="TY110" fmla="*/ 186 h 501"/>
                <a:gd name="TX111" fmla="*/ 9 w 462"/>
                <a:gd name="TY111" fmla="*/ 163 h 501"/>
                <a:gd name="TX112" fmla="*/ 1 w 462"/>
                <a:gd name="TY112" fmla="*/ 138 h 501"/>
                <a:gd name="TX113" fmla="*/ 0 w 462"/>
                <a:gd name="TY113" fmla="*/ 117 h 501"/>
                <a:gd name="TX114" fmla="*/ 4 w 462"/>
                <a:gd name="TY114" fmla="*/ 92 h 501"/>
                <a:gd name="TX115" fmla="*/ 11 w 462"/>
                <a:gd name="TY115" fmla="*/ 70 h 501"/>
                <a:gd name="TX116" fmla="*/ 21 w 462"/>
                <a:gd name="TY116" fmla="*/ 53 h 501"/>
                <a:gd name="TX117" fmla="*/ 34 w 462"/>
                <a:gd name="TY117" fmla="*/ 38 h 501"/>
                <a:gd name="TX118" fmla="*/ 46 w 462"/>
                <a:gd name="TY118" fmla="*/ 26 h 501"/>
                <a:gd name="TX119" fmla="*/ 58 w 462"/>
                <a:gd name="TY119" fmla="*/ 19 h 501"/>
                <a:gd name="TX120" fmla="*/ 68 w 462"/>
                <a:gd name="TY120" fmla="*/ 12 h 501"/>
                <a:gd name="TX121" fmla="*/ 75 w 462"/>
                <a:gd name="TY121" fmla="*/ 9 h 501"/>
                <a:gd name="TX122" fmla="*/ 77 w 462"/>
                <a:gd name="TY122" fmla="*/ 8 h 501"/>
                <a:gd name="TX123" fmla="*/ 81 w 462"/>
                <a:gd name="TY123" fmla="*/ 7 h 501"/>
                <a:gd name="TX124" fmla="*/ 84 w 462"/>
                <a:gd name="TY124" fmla="*/ 8 h 501"/>
                <a:gd name="TX125" fmla="*/ 86 w 462"/>
                <a:gd name="TY125" fmla="*/ 9 h 501"/>
                <a:gd name="TX126" fmla="*/ 88 w 462"/>
                <a:gd name="TY126" fmla="*/ 13 h 501"/>
                <a:gd name="TX127" fmla="*/ 88 w 462"/>
                <a:gd name="TY127" fmla="*/ 16 h 501"/>
                <a:gd name="TX128" fmla="*/ 88 w 462"/>
                <a:gd name="TY128" fmla="*/ 19 h 501"/>
                <a:gd name="TX129" fmla="*/ 85 w 462"/>
                <a:gd name="TY129" fmla="*/ 21 h 501"/>
                <a:gd name="TX130" fmla="*/ 83 w 462"/>
                <a:gd name="TY130" fmla="*/ 22 h 501"/>
                <a:gd name="TX131" fmla="*/ 80 w 462"/>
                <a:gd name="TY131" fmla="*/ 25 h 501"/>
                <a:gd name="TX132" fmla="*/ 72 w 462"/>
                <a:gd name="TY132" fmla="*/ 28 h 501"/>
                <a:gd name="TX133" fmla="*/ 62 w 462"/>
                <a:gd name="TY133" fmla="*/ 34 h 501"/>
                <a:gd name="TX134" fmla="*/ 50 w 462"/>
                <a:gd name="TY134" fmla="*/ 45 h 501"/>
                <a:gd name="TX135" fmla="*/ 38 w 462"/>
                <a:gd name="TY135" fmla="*/ 56 h 501"/>
                <a:gd name="TX136" fmla="*/ 28 w 462"/>
                <a:gd name="TY136" fmla="*/ 73 h 501"/>
                <a:gd name="TX137" fmla="*/ 20 w 462"/>
                <a:gd name="TY137" fmla="*/ 93 h 501"/>
                <a:gd name="TX138" fmla="*/ 16 w 462"/>
                <a:gd name="TY138" fmla="*/ 117 h 501"/>
                <a:gd name="TX139" fmla="*/ 17 w 462"/>
                <a:gd name="TY139" fmla="*/ 135 h 501"/>
                <a:gd name="TX140" fmla="*/ 24 w 462"/>
                <a:gd name="TY140" fmla="*/ 153 h 501"/>
                <a:gd name="TX141" fmla="*/ 31 w 462"/>
                <a:gd name="TY141" fmla="*/ 174 h 501"/>
                <a:gd name="TX142" fmla="*/ 43 w 462"/>
                <a:gd name="TY142" fmla="*/ 194 h 501"/>
                <a:gd name="TX143" fmla="*/ 58 w 462"/>
                <a:gd name="TY143" fmla="*/ 215 h 501"/>
                <a:gd name="TX144" fmla="*/ 60 w 462"/>
                <a:gd name="TY144" fmla="*/ 215 h 501"/>
                <a:gd name="TX145" fmla="*/ 283 w 462"/>
                <a:gd name="TY145" fmla="*/ 215 h 501"/>
                <a:gd name="TX146" fmla="*/ 299 w 462"/>
                <a:gd name="TY146" fmla="*/ 191 h 501"/>
                <a:gd name="TX147" fmla="*/ 312 w 462"/>
                <a:gd name="TY147" fmla="*/ 169 h 501"/>
                <a:gd name="TX148" fmla="*/ 319 w 462"/>
                <a:gd name="TY148" fmla="*/ 147 h 501"/>
                <a:gd name="TX149" fmla="*/ 322 w 462"/>
                <a:gd name="TY149" fmla="*/ 126 h 501"/>
                <a:gd name="TX150" fmla="*/ 318 w 462"/>
                <a:gd name="TY150" fmla="*/ 101 h 501"/>
                <a:gd name="TX151" fmla="*/ 312 w 462"/>
                <a:gd name="TY151" fmla="*/ 80 h 501"/>
                <a:gd name="TX152" fmla="*/ 301 w 462"/>
                <a:gd name="TY152" fmla="*/ 62 h 501"/>
                <a:gd name="TX153" fmla="*/ 288 w 462"/>
                <a:gd name="TY153" fmla="*/ 47 h 501"/>
                <a:gd name="TX154" fmla="*/ 275 w 462"/>
                <a:gd name="TY154" fmla="*/ 36 h 501"/>
                <a:gd name="TX155" fmla="*/ 262 w 462"/>
                <a:gd name="TY155" fmla="*/ 26 h 501"/>
                <a:gd name="TX156" fmla="*/ 249 w 462"/>
                <a:gd name="TY156" fmla="*/ 20 h 501"/>
                <a:gd name="TX157" fmla="*/ 240 w 462"/>
                <a:gd name="TY157" fmla="*/ 16 h 501"/>
                <a:gd name="TX158" fmla="*/ 237 w 462"/>
                <a:gd name="TY158" fmla="*/ 15 h 501"/>
                <a:gd name="TX159" fmla="*/ 234 w 462"/>
                <a:gd name="TY159" fmla="*/ 12 h 501"/>
                <a:gd name="TX160" fmla="*/ 233 w 462"/>
                <a:gd name="TY160" fmla="*/ 9 h 501"/>
                <a:gd name="TX161" fmla="*/ 234 w 462"/>
                <a:gd name="TY161" fmla="*/ 7 h 501"/>
                <a:gd name="TX162" fmla="*/ 236 w 462"/>
                <a:gd name="TY162" fmla="*/ 4 h 501"/>
                <a:gd name="TX163" fmla="*/ 238 w 462"/>
                <a:gd name="TY163" fmla="*/ 1 h 501"/>
                <a:gd name="TX164" fmla="*/ 241 w 462"/>
                <a:gd name="TY164" fmla="*/ 0 h 5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</a:cxnLst>
              <a:rect l="l" t="t" r="r" b="b"/>
              <a:pathLst>
                <a:path w="462" h="501">
                  <a:moveTo>
                    <a:pt x="69" y="231"/>
                  </a:moveTo>
                  <a:lnTo>
                    <a:pt x="85" y="250"/>
                  </a:lnTo>
                  <a:lnTo>
                    <a:pt x="103" y="269"/>
                  </a:lnTo>
                  <a:lnTo>
                    <a:pt x="120" y="284"/>
                  </a:lnTo>
                  <a:lnTo>
                    <a:pt x="136" y="297"/>
                  </a:lnTo>
                  <a:lnTo>
                    <a:pt x="148" y="305"/>
                  </a:lnTo>
                  <a:lnTo>
                    <a:pt x="158" y="310"/>
                  </a:lnTo>
                  <a:lnTo>
                    <a:pt x="165" y="312"/>
                  </a:lnTo>
                  <a:lnTo>
                    <a:pt x="175" y="309"/>
                  </a:lnTo>
                  <a:lnTo>
                    <a:pt x="187" y="303"/>
                  </a:lnTo>
                  <a:lnTo>
                    <a:pt x="202" y="293"/>
                  </a:lnTo>
                  <a:lnTo>
                    <a:pt x="217" y="280"/>
                  </a:lnTo>
                  <a:lnTo>
                    <a:pt x="234" y="266"/>
                  </a:lnTo>
                  <a:lnTo>
                    <a:pt x="253" y="249"/>
                  </a:lnTo>
                  <a:lnTo>
                    <a:pt x="268" y="231"/>
                  </a:lnTo>
                  <a:lnTo>
                    <a:pt x="69" y="231"/>
                  </a:lnTo>
                  <a:close/>
                  <a:moveTo>
                    <a:pt x="241" y="0"/>
                  </a:moveTo>
                  <a:lnTo>
                    <a:pt x="244" y="1"/>
                  </a:lnTo>
                  <a:lnTo>
                    <a:pt x="257" y="5"/>
                  </a:lnTo>
                  <a:lnTo>
                    <a:pt x="271" y="13"/>
                  </a:lnTo>
                  <a:lnTo>
                    <a:pt x="287" y="24"/>
                  </a:lnTo>
                  <a:lnTo>
                    <a:pt x="302" y="38"/>
                  </a:lnTo>
                  <a:lnTo>
                    <a:pt x="316" y="55"/>
                  </a:lnTo>
                  <a:lnTo>
                    <a:pt x="327" y="75"/>
                  </a:lnTo>
                  <a:lnTo>
                    <a:pt x="335" y="98"/>
                  </a:lnTo>
                  <a:lnTo>
                    <a:pt x="338" y="125"/>
                  </a:lnTo>
                  <a:lnTo>
                    <a:pt x="335" y="147"/>
                  </a:lnTo>
                  <a:lnTo>
                    <a:pt x="329" y="169"/>
                  </a:lnTo>
                  <a:lnTo>
                    <a:pt x="317" y="193"/>
                  </a:lnTo>
                  <a:lnTo>
                    <a:pt x="301" y="216"/>
                  </a:lnTo>
                  <a:lnTo>
                    <a:pt x="283" y="238"/>
                  </a:lnTo>
                  <a:lnTo>
                    <a:pt x="263" y="261"/>
                  </a:lnTo>
                  <a:lnTo>
                    <a:pt x="244" y="280"/>
                  </a:lnTo>
                  <a:lnTo>
                    <a:pt x="223" y="297"/>
                  </a:lnTo>
                  <a:lnTo>
                    <a:pt x="204" y="312"/>
                  </a:lnTo>
                  <a:lnTo>
                    <a:pt x="187" y="321"/>
                  </a:lnTo>
                  <a:lnTo>
                    <a:pt x="172" y="327"/>
                  </a:lnTo>
                  <a:lnTo>
                    <a:pt x="174" y="338"/>
                  </a:lnTo>
                  <a:lnTo>
                    <a:pt x="178" y="354"/>
                  </a:lnTo>
                  <a:lnTo>
                    <a:pt x="183" y="372"/>
                  </a:lnTo>
                  <a:lnTo>
                    <a:pt x="191" y="393"/>
                  </a:lnTo>
                  <a:lnTo>
                    <a:pt x="200" y="415"/>
                  </a:lnTo>
                  <a:lnTo>
                    <a:pt x="211" y="436"/>
                  </a:lnTo>
                  <a:lnTo>
                    <a:pt x="224" y="454"/>
                  </a:lnTo>
                  <a:lnTo>
                    <a:pt x="240" y="469"/>
                  </a:lnTo>
                  <a:lnTo>
                    <a:pt x="257" y="479"/>
                  </a:lnTo>
                  <a:lnTo>
                    <a:pt x="278" y="483"/>
                  </a:lnTo>
                  <a:lnTo>
                    <a:pt x="296" y="481"/>
                  </a:lnTo>
                  <a:lnTo>
                    <a:pt x="313" y="474"/>
                  </a:lnTo>
                  <a:lnTo>
                    <a:pt x="326" y="464"/>
                  </a:lnTo>
                  <a:lnTo>
                    <a:pt x="336" y="449"/>
                  </a:lnTo>
                  <a:lnTo>
                    <a:pt x="344" y="433"/>
                  </a:lnTo>
                  <a:lnTo>
                    <a:pt x="352" y="416"/>
                  </a:lnTo>
                  <a:lnTo>
                    <a:pt x="359" y="397"/>
                  </a:lnTo>
                  <a:lnTo>
                    <a:pt x="364" y="379"/>
                  </a:lnTo>
                  <a:lnTo>
                    <a:pt x="371" y="358"/>
                  </a:lnTo>
                  <a:lnTo>
                    <a:pt x="378" y="338"/>
                  </a:lnTo>
                  <a:lnTo>
                    <a:pt x="386" y="322"/>
                  </a:lnTo>
                  <a:lnTo>
                    <a:pt x="402" y="304"/>
                  </a:lnTo>
                  <a:lnTo>
                    <a:pt x="416" y="293"/>
                  </a:lnTo>
                  <a:lnTo>
                    <a:pt x="431" y="288"/>
                  </a:lnTo>
                  <a:lnTo>
                    <a:pt x="443" y="287"/>
                  </a:lnTo>
                  <a:lnTo>
                    <a:pt x="450" y="288"/>
                  </a:lnTo>
                  <a:lnTo>
                    <a:pt x="454" y="288"/>
                  </a:lnTo>
                  <a:lnTo>
                    <a:pt x="457" y="289"/>
                  </a:lnTo>
                  <a:lnTo>
                    <a:pt x="458" y="292"/>
                  </a:lnTo>
                  <a:lnTo>
                    <a:pt x="460" y="295"/>
                  </a:lnTo>
                  <a:lnTo>
                    <a:pt x="460" y="299"/>
                  </a:lnTo>
                  <a:lnTo>
                    <a:pt x="458" y="301"/>
                  </a:lnTo>
                  <a:lnTo>
                    <a:pt x="456" y="304"/>
                  </a:lnTo>
                  <a:lnTo>
                    <a:pt x="452" y="304"/>
                  </a:lnTo>
                  <a:lnTo>
                    <a:pt x="449" y="304"/>
                  </a:lnTo>
                  <a:lnTo>
                    <a:pt x="446" y="304"/>
                  </a:lnTo>
                  <a:lnTo>
                    <a:pt x="439" y="304"/>
                  </a:lnTo>
                  <a:lnTo>
                    <a:pt x="427" y="307"/>
                  </a:lnTo>
                  <a:lnTo>
                    <a:pt x="414" y="316"/>
                  </a:lnTo>
                  <a:lnTo>
                    <a:pt x="399" y="331"/>
                  </a:lnTo>
                  <a:lnTo>
                    <a:pt x="393" y="346"/>
                  </a:lnTo>
                  <a:lnTo>
                    <a:pt x="386" y="363"/>
                  </a:lnTo>
                  <a:lnTo>
                    <a:pt x="380" y="384"/>
                  </a:lnTo>
                  <a:lnTo>
                    <a:pt x="373" y="403"/>
                  </a:lnTo>
                  <a:lnTo>
                    <a:pt x="367" y="423"/>
                  </a:lnTo>
                  <a:lnTo>
                    <a:pt x="359" y="443"/>
                  </a:lnTo>
                  <a:lnTo>
                    <a:pt x="348" y="461"/>
                  </a:lnTo>
                  <a:lnTo>
                    <a:pt x="336" y="477"/>
                  </a:lnTo>
                  <a:lnTo>
                    <a:pt x="321" y="488"/>
                  </a:lnTo>
                  <a:lnTo>
                    <a:pt x="301" y="496"/>
                  </a:lnTo>
                  <a:lnTo>
                    <a:pt x="279" y="499"/>
                  </a:lnTo>
                  <a:lnTo>
                    <a:pt x="278" y="499"/>
                  </a:lnTo>
                  <a:lnTo>
                    <a:pt x="257" y="496"/>
                  </a:lnTo>
                  <a:lnTo>
                    <a:pt x="237" y="487"/>
                  </a:lnTo>
                  <a:lnTo>
                    <a:pt x="221" y="474"/>
                  </a:lnTo>
                  <a:lnTo>
                    <a:pt x="207" y="458"/>
                  </a:lnTo>
                  <a:lnTo>
                    <a:pt x="194" y="440"/>
                  </a:lnTo>
                  <a:lnTo>
                    <a:pt x="185" y="419"/>
                  </a:lnTo>
                  <a:lnTo>
                    <a:pt x="175" y="399"/>
                  </a:lnTo>
                  <a:lnTo>
                    <a:pt x="169" y="380"/>
                  </a:lnTo>
                  <a:lnTo>
                    <a:pt x="164" y="361"/>
                  </a:lnTo>
                  <a:lnTo>
                    <a:pt x="160" y="346"/>
                  </a:lnTo>
                  <a:lnTo>
                    <a:pt x="157" y="334"/>
                  </a:lnTo>
                  <a:lnTo>
                    <a:pt x="156" y="326"/>
                  </a:lnTo>
                  <a:lnTo>
                    <a:pt x="141" y="320"/>
                  </a:lnTo>
                  <a:lnTo>
                    <a:pt x="127" y="310"/>
                  </a:lnTo>
                  <a:lnTo>
                    <a:pt x="113" y="300"/>
                  </a:lnTo>
                  <a:lnTo>
                    <a:pt x="101" y="289"/>
                  </a:lnTo>
                  <a:lnTo>
                    <a:pt x="92" y="280"/>
                  </a:lnTo>
                  <a:lnTo>
                    <a:pt x="72" y="259"/>
                  </a:lnTo>
                  <a:lnTo>
                    <a:pt x="52" y="236"/>
                  </a:lnTo>
                  <a:lnTo>
                    <a:pt x="35" y="211"/>
                  </a:lnTo>
                  <a:lnTo>
                    <a:pt x="20" y="186"/>
                  </a:lnTo>
                  <a:lnTo>
                    <a:pt x="9" y="163"/>
                  </a:lnTo>
                  <a:lnTo>
                    <a:pt x="1" y="138"/>
                  </a:lnTo>
                  <a:lnTo>
                    <a:pt x="0" y="117"/>
                  </a:lnTo>
                  <a:lnTo>
                    <a:pt x="4" y="92"/>
                  </a:lnTo>
                  <a:lnTo>
                    <a:pt x="11" y="70"/>
                  </a:lnTo>
                  <a:lnTo>
                    <a:pt x="21" y="53"/>
                  </a:lnTo>
                  <a:lnTo>
                    <a:pt x="34" y="38"/>
                  </a:lnTo>
                  <a:lnTo>
                    <a:pt x="46" y="26"/>
                  </a:lnTo>
                  <a:lnTo>
                    <a:pt x="58" y="19"/>
                  </a:lnTo>
                  <a:lnTo>
                    <a:pt x="68" y="12"/>
                  </a:lnTo>
                  <a:lnTo>
                    <a:pt x="75" y="9"/>
                  </a:lnTo>
                  <a:lnTo>
                    <a:pt x="77" y="8"/>
                  </a:lnTo>
                  <a:lnTo>
                    <a:pt x="81" y="7"/>
                  </a:lnTo>
                  <a:lnTo>
                    <a:pt x="84" y="8"/>
                  </a:lnTo>
                  <a:lnTo>
                    <a:pt x="86" y="9"/>
                  </a:lnTo>
                  <a:lnTo>
                    <a:pt x="88" y="13"/>
                  </a:lnTo>
                  <a:lnTo>
                    <a:pt x="88" y="16"/>
                  </a:lnTo>
                  <a:lnTo>
                    <a:pt x="88" y="19"/>
                  </a:lnTo>
                  <a:lnTo>
                    <a:pt x="85" y="21"/>
                  </a:lnTo>
                  <a:lnTo>
                    <a:pt x="83" y="22"/>
                  </a:lnTo>
                  <a:lnTo>
                    <a:pt x="80" y="25"/>
                  </a:lnTo>
                  <a:lnTo>
                    <a:pt x="72" y="28"/>
                  </a:lnTo>
                  <a:lnTo>
                    <a:pt x="62" y="34"/>
                  </a:lnTo>
                  <a:lnTo>
                    <a:pt x="50" y="45"/>
                  </a:lnTo>
                  <a:lnTo>
                    <a:pt x="38" y="56"/>
                  </a:lnTo>
                  <a:lnTo>
                    <a:pt x="28" y="73"/>
                  </a:lnTo>
                  <a:lnTo>
                    <a:pt x="20" y="93"/>
                  </a:lnTo>
                  <a:lnTo>
                    <a:pt x="16" y="117"/>
                  </a:lnTo>
                  <a:lnTo>
                    <a:pt x="17" y="135"/>
                  </a:lnTo>
                  <a:lnTo>
                    <a:pt x="24" y="153"/>
                  </a:lnTo>
                  <a:lnTo>
                    <a:pt x="31" y="174"/>
                  </a:lnTo>
                  <a:lnTo>
                    <a:pt x="43" y="194"/>
                  </a:lnTo>
                  <a:lnTo>
                    <a:pt x="58" y="215"/>
                  </a:lnTo>
                  <a:lnTo>
                    <a:pt x="60" y="215"/>
                  </a:lnTo>
                  <a:lnTo>
                    <a:pt x="283" y="215"/>
                  </a:lnTo>
                  <a:lnTo>
                    <a:pt x="299" y="191"/>
                  </a:lnTo>
                  <a:lnTo>
                    <a:pt x="312" y="169"/>
                  </a:lnTo>
                  <a:lnTo>
                    <a:pt x="319" y="147"/>
                  </a:lnTo>
                  <a:lnTo>
                    <a:pt x="322" y="126"/>
                  </a:lnTo>
                  <a:lnTo>
                    <a:pt x="318" y="101"/>
                  </a:lnTo>
                  <a:lnTo>
                    <a:pt x="312" y="80"/>
                  </a:lnTo>
                  <a:lnTo>
                    <a:pt x="301" y="62"/>
                  </a:lnTo>
                  <a:lnTo>
                    <a:pt x="288" y="47"/>
                  </a:lnTo>
                  <a:lnTo>
                    <a:pt x="275" y="36"/>
                  </a:lnTo>
                  <a:lnTo>
                    <a:pt x="262" y="26"/>
                  </a:lnTo>
                  <a:lnTo>
                    <a:pt x="249" y="20"/>
                  </a:lnTo>
                  <a:lnTo>
                    <a:pt x="240" y="16"/>
                  </a:lnTo>
                  <a:lnTo>
                    <a:pt x="237" y="15"/>
                  </a:lnTo>
                  <a:lnTo>
                    <a:pt x="234" y="12"/>
                  </a:lnTo>
                  <a:lnTo>
                    <a:pt x="233" y="9"/>
                  </a:lnTo>
                  <a:lnTo>
                    <a:pt x="234" y="7"/>
                  </a:lnTo>
                  <a:lnTo>
                    <a:pt x="236" y="4"/>
                  </a:lnTo>
                  <a:lnTo>
                    <a:pt x="238" y="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597373"/>
            </a:solidFill>
            <a:ln w="0" cap="flat" cmpd="sng">
              <a:solidFill>
                <a:srgbClr val="597373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0333990" y="5372735"/>
              <a:ext cx="222885" cy="217170"/>
            </a:xfrm>
            <a:custGeom>
              <a:avLst/>
              <a:gdLst>
                <a:gd name="TX0" fmla="*/ 46 w 94"/>
                <a:gd name="TY0" fmla="*/ 0 h 94"/>
                <a:gd name="TX1" fmla="*/ 63 w 94"/>
                <a:gd name="TY1" fmla="*/ 4 h 94"/>
                <a:gd name="TX2" fmla="*/ 79 w 94"/>
                <a:gd name="TY2" fmla="*/ 13 h 94"/>
                <a:gd name="TX3" fmla="*/ 88 w 94"/>
                <a:gd name="TY3" fmla="*/ 28 h 94"/>
                <a:gd name="TX4" fmla="*/ 92 w 94"/>
                <a:gd name="TY4" fmla="*/ 46 h 94"/>
                <a:gd name="TX5" fmla="*/ 88 w 94"/>
                <a:gd name="TY5" fmla="*/ 64 h 94"/>
                <a:gd name="TX6" fmla="*/ 79 w 94"/>
                <a:gd name="TY6" fmla="*/ 79 h 94"/>
                <a:gd name="TX7" fmla="*/ 63 w 94"/>
                <a:gd name="TY7" fmla="*/ 88 h 94"/>
                <a:gd name="TX8" fmla="*/ 46 w 94"/>
                <a:gd name="TY8" fmla="*/ 92 h 94"/>
                <a:gd name="TX9" fmla="*/ 28 w 94"/>
                <a:gd name="TY9" fmla="*/ 88 h 94"/>
                <a:gd name="TX10" fmla="*/ 13 w 94"/>
                <a:gd name="TY10" fmla="*/ 79 h 94"/>
                <a:gd name="TX11" fmla="*/ 3 w 94"/>
                <a:gd name="TY11" fmla="*/ 64 h 94"/>
                <a:gd name="TX12" fmla="*/ 0 w 94"/>
                <a:gd name="TY12" fmla="*/ 46 h 94"/>
                <a:gd name="TX13" fmla="*/ 3 w 94"/>
                <a:gd name="TY13" fmla="*/ 28 h 94"/>
                <a:gd name="TX14" fmla="*/ 13 w 94"/>
                <a:gd name="TY14" fmla="*/ 13 h 94"/>
                <a:gd name="TX15" fmla="*/ 28 w 94"/>
                <a:gd name="TY15" fmla="*/ 4 h 94"/>
                <a:gd name="TX16" fmla="*/ 46 w 94"/>
                <a:gd name="TY16" fmla="*/ 0 h 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94" h="94">
                  <a:moveTo>
                    <a:pt x="46" y="0"/>
                  </a:moveTo>
                  <a:lnTo>
                    <a:pt x="63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9"/>
                  </a:lnTo>
                  <a:lnTo>
                    <a:pt x="63" y="88"/>
                  </a:lnTo>
                  <a:lnTo>
                    <a:pt x="46" y="92"/>
                  </a:lnTo>
                  <a:lnTo>
                    <a:pt x="28" y="88"/>
                  </a:lnTo>
                  <a:lnTo>
                    <a:pt x="13" y="79"/>
                  </a:lnTo>
                  <a:lnTo>
                    <a:pt x="3" y="64"/>
                  </a:lnTo>
                  <a:lnTo>
                    <a:pt x="0" y="46"/>
                  </a:lnTo>
                  <a:lnTo>
                    <a:pt x="3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0617835" y="5368290"/>
              <a:ext cx="222885" cy="214630"/>
            </a:xfrm>
            <a:custGeom>
              <a:avLst/>
              <a:gdLst>
                <a:gd name="TX0" fmla="*/ 46 w 94"/>
                <a:gd name="TY0" fmla="*/ 0 h 93"/>
                <a:gd name="TX1" fmla="*/ 64 w 94"/>
                <a:gd name="TY1" fmla="*/ 3 h 93"/>
                <a:gd name="TX2" fmla="*/ 79 w 94"/>
                <a:gd name="TY2" fmla="*/ 13 h 93"/>
                <a:gd name="TX3" fmla="*/ 88 w 94"/>
                <a:gd name="TY3" fmla="*/ 27 h 93"/>
                <a:gd name="TX4" fmla="*/ 92 w 94"/>
                <a:gd name="TY4" fmla="*/ 45 h 93"/>
                <a:gd name="TX5" fmla="*/ 88 w 94"/>
                <a:gd name="TY5" fmla="*/ 64 h 93"/>
                <a:gd name="TX6" fmla="*/ 79 w 94"/>
                <a:gd name="TY6" fmla="*/ 78 h 93"/>
                <a:gd name="TX7" fmla="*/ 64 w 94"/>
                <a:gd name="TY7" fmla="*/ 87 h 93"/>
                <a:gd name="TX8" fmla="*/ 46 w 94"/>
                <a:gd name="TY8" fmla="*/ 91 h 93"/>
                <a:gd name="TX9" fmla="*/ 28 w 94"/>
                <a:gd name="TY9" fmla="*/ 87 h 93"/>
                <a:gd name="TX10" fmla="*/ 13 w 94"/>
                <a:gd name="TY10" fmla="*/ 78 h 93"/>
                <a:gd name="TX11" fmla="*/ 4 w 94"/>
                <a:gd name="TY11" fmla="*/ 64 h 93"/>
                <a:gd name="TX12" fmla="*/ 0 w 94"/>
                <a:gd name="TY12" fmla="*/ 45 h 93"/>
                <a:gd name="TX13" fmla="*/ 4 w 94"/>
                <a:gd name="TY13" fmla="*/ 27 h 93"/>
                <a:gd name="TX14" fmla="*/ 13 w 94"/>
                <a:gd name="TY14" fmla="*/ 13 h 93"/>
                <a:gd name="TX15" fmla="*/ 28 w 94"/>
                <a:gd name="TY15" fmla="*/ 3 h 93"/>
                <a:gd name="TX16" fmla="*/ 46 w 94"/>
                <a:gd name="TY16" fmla="*/ 0 h 9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94" h="93">
                  <a:moveTo>
                    <a:pt x="46" y="0"/>
                  </a:moveTo>
                  <a:lnTo>
                    <a:pt x="64" y="3"/>
                  </a:lnTo>
                  <a:lnTo>
                    <a:pt x="79" y="13"/>
                  </a:lnTo>
                  <a:lnTo>
                    <a:pt x="88" y="27"/>
                  </a:lnTo>
                  <a:lnTo>
                    <a:pt x="92" y="45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7"/>
                  </a:lnTo>
                  <a:lnTo>
                    <a:pt x="46" y="91"/>
                  </a:lnTo>
                  <a:lnTo>
                    <a:pt x="28" y="87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1267440" y="6036945"/>
              <a:ext cx="316230" cy="308610"/>
            </a:xfrm>
            <a:custGeom>
              <a:avLst/>
              <a:gdLst>
                <a:gd name="TX0" fmla="*/ 65 w 133"/>
                <a:gd name="TY0" fmla="*/ 0 h 133"/>
                <a:gd name="TX1" fmla="*/ 86 w 133"/>
                <a:gd name="TY1" fmla="*/ 3 h 133"/>
                <a:gd name="TX2" fmla="*/ 105 w 133"/>
                <a:gd name="TY2" fmla="*/ 12 h 133"/>
                <a:gd name="TX3" fmla="*/ 119 w 133"/>
                <a:gd name="TY3" fmla="*/ 26 h 133"/>
                <a:gd name="TX4" fmla="*/ 128 w 133"/>
                <a:gd name="TY4" fmla="*/ 44 h 133"/>
                <a:gd name="TX5" fmla="*/ 131 w 133"/>
                <a:gd name="TY5" fmla="*/ 65 h 133"/>
                <a:gd name="TX6" fmla="*/ 128 w 133"/>
                <a:gd name="TY6" fmla="*/ 85 h 133"/>
                <a:gd name="TX7" fmla="*/ 119 w 133"/>
                <a:gd name="TY7" fmla="*/ 103 h 133"/>
                <a:gd name="TX8" fmla="*/ 105 w 133"/>
                <a:gd name="TY8" fmla="*/ 118 h 133"/>
                <a:gd name="TX9" fmla="*/ 86 w 133"/>
                <a:gd name="TY9" fmla="*/ 127 h 133"/>
                <a:gd name="TX10" fmla="*/ 65 w 133"/>
                <a:gd name="TY10" fmla="*/ 131 h 133"/>
                <a:gd name="TX11" fmla="*/ 44 w 133"/>
                <a:gd name="TY11" fmla="*/ 127 h 133"/>
                <a:gd name="TX12" fmla="*/ 27 w 133"/>
                <a:gd name="TY12" fmla="*/ 118 h 133"/>
                <a:gd name="TX13" fmla="*/ 13 w 133"/>
                <a:gd name="TY13" fmla="*/ 103 h 133"/>
                <a:gd name="TX14" fmla="*/ 4 w 133"/>
                <a:gd name="TY14" fmla="*/ 85 h 133"/>
                <a:gd name="TX15" fmla="*/ 0 w 133"/>
                <a:gd name="TY15" fmla="*/ 65 h 133"/>
                <a:gd name="TX16" fmla="*/ 4 w 133"/>
                <a:gd name="TY16" fmla="*/ 44 h 133"/>
                <a:gd name="TX17" fmla="*/ 13 w 133"/>
                <a:gd name="TY17" fmla="*/ 26 h 133"/>
                <a:gd name="TX18" fmla="*/ 27 w 133"/>
                <a:gd name="TY18" fmla="*/ 12 h 133"/>
                <a:gd name="TX19" fmla="*/ 44 w 133"/>
                <a:gd name="TY19" fmla="*/ 3 h 133"/>
                <a:gd name="TX20" fmla="*/ 65 w 133"/>
                <a:gd name="TY20" fmla="*/ 0 h 13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33" h="133">
                  <a:moveTo>
                    <a:pt x="65" y="0"/>
                  </a:moveTo>
                  <a:lnTo>
                    <a:pt x="86" y="3"/>
                  </a:lnTo>
                  <a:lnTo>
                    <a:pt x="105" y="12"/>
                  </a:lnTo>
                  <a:lnTo>
                    <a:pt x="119" y="26"/>
                  </a:lnTo>
                  <a:lnTo>
                    <a:pt x="128" y="44"/>
                  </a:lnTo>
                  <a:lnTo>
                    <a:pt x="131" y="65"/>
                  </a:lnTo>
                  <a:lnTo>
                    <a:pt x="128" y="85"/>
                  </a:lnTo>
                  <a:lnTo>
                    <a:pt x="119" y="103"/>
                  </a:lnTo>
                  <a:lnTo>
                    <a:pt x="105" y="118"/>
                  </a:lnTo>
                  <a:lnTo>
                    <a:pt x="86" y="127"/>
                  </a:lnTo>
                  <a:lnTo>
                    <a:pt x="65" y="131"/>
                  </a:lnTo>
                  <a:lnTo>
                    <a:pt x="44" y="127"/>
                  </a:lnTo>
                  <a:lnTo>
                    <a:pt x="27" y="118"/>
                  </a:lnTo>
                  <a:lnTo>
                    <a:pt x="13" y="103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4"/>
                  </a:lnTo>
                  <a:lnTo>
                    <a:pt x="13" y="26"/>
                  </a:lnTo>
                  <a:lnTo>
                    <a:pt x="27" y="12"/>
                  </a:lnTo>
                  <a:lnTo>
                    <a:pt x="44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2" name="Freeform 21"/>
          <p:cNvSpPr>
            <a:spLocks/>
          </p:cNvSpPr>
          <p:nvPr/>
        </p:nvSpPr>
        <p:spPr bwMode="auto">
          <a:xfrm rot="18900000">
            <a:off x="10702925" y="495046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0" cap="flat" cmpd="sng">
            <a:solidFill>
              <a:schemeClr val="accent2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 rot="1920000">
            <a:off x="11431270" y="4360545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0" cap="flat" cmpd="sng">
            <a:solidFill>
              <a:schemeClr val="accent5">
                <a:lumMod val="20000"/>
                <a:lumOff val="8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 rot="18900000">
            <a:off x="11017250" y="3759835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rgbClr val="EAD3D2"/>
          </a:solidFill>
          <a:ln w="0" cap="flat" cmpd="sng">
            <a:solidFill>
              <a:srgbClr val="EAD3D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 rot="1920000">
            <a:off x="11435080" y="283591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rgbClr val="C2EFDE"/>
          </a:solidFill>
          <a:ln w="0" cap="flat" cmpd="sng">
            <a:solidFill>
              <a:srgbClr val="C2EFDE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 rot="1920000">
            <a:off x="11468100" y="207391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0" cap="flat" cmpd="sng">
            <a:solidFill>
              <a:schemeClr val="accent4">
                <a:lumMod val="20000"/>
                <a:lumOff val="8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 rot="18900000">
            <a:off x="11273790" y="88900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0" cap="flat" cmpd="sng">
            <a:solidFill>
              <a:schemeClr val="accent2">
                <a:lumMod val="20000"/>
                <a:lumOff val="8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95" y="1207771"/>
            <a:ext cx="4774980" cy="33341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66" y="1225012"/>
            <a:ext cx="4422549" cy="33169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3295" y="5187094"/>
            <a:ext cx="427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포토 인터럽트 사용 </a:t>
            </a:r>
            <a:r>
              <a:rPr lang="en-US" altLang="ko-KR" sz="3200" dirty="0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(</a:t>
            </a:r>
            <a:r>
              <a:rPr lang="ko-KR" altLang="en-US" sz="3200" dirty="0" err="1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서랍형</a:t>
            </a:r>
            <a:r>
              <a:rPr lang="en-US" altLang="ko-KR" sz="3200" dirty="0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)</a:t>
            </a:r>
            <a:endParaRPr lang="ko-KR" altLang="en-US" sz="3200" dirty="0"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10398" y="5149138"/>
            <a:ext cx="427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포토 다이오드 사용 </a:t>
            </a:r>
            <a:r>
              <a:rPr lang="en-US" altLang="ko-KR" sz="3200" dirty="0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(</a:t>
            </a:r>
            <a:r>
              <a:rPr lang="ko-KR" altLang="en-US" sz="3200" dirty="0" err="1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바구니형</a:t>
            </a:r>
            <a:r>
              <a:rPr lang="en-US" altLang="ko-KR" sz="3200" dirty="0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)</a:t>
            </a:r>
            <a:endParaRPr lang="ko-KR" altLang="en-US" sz="3200" dirty="0"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rot="5400000">
            <a:off x="295529" y="4603608"/>
            <a:ext cx="1343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chemeClr val="accent1"/>
                </a:solidFill>
                <a:latin typeface="210 돌담길 B" panose="02020603020101020101" pitchFamily="18" charset="-127"/>
                <a:ea typeface="210 돌담길 B" panose="02020603020101020101" pitchFamily="18" charset="-127"/>
              </a:rPr>
              <a:t>☜</a:t>
            </a:r>
            <a:endParaRPr lang="ko-KR" altLang="en-US" dirty="0">
              <a:solidFill>
                <a:schemeClr val="accent1"/>
              </a:solidFill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 rot="5400000">
            <a:off x="6196439" y="4614046"/>
            <a:ext cx="1343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chemeClr val="accent1"/>
                </a:solidFill>
                <a:latin typeface="210 돌담길 B" panose="02020603020101020101" pitchFamily="18" charset="-127"/>
                <a:ea typeface="210 돌담길 B" panose="02020603020101020101" pitchFamily="18" charset="-127"/>
              </a:rPr>
              <a:t>☜</a:t>
            </a:r>
            <a:endParaRPr lang="ko-KR" altLang="en-US" dirty="0">
              <a:solidFill>
                <a:schemeClr val="accent1"/>
              </a:solidFill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>
            <a:spLocks/>
          </p:cNvSpPr>
          <p:nvPr/>
        </p:nvSpPr>
        <p:spPr>
          <a:xfrm>
            <a:off x="167640" y="106680"/>
            <a:ext cx="11914505" cy="6627495"/>
          </a:xfrm>
          <a:custGeom>
            <a:avLst/>
            <a:gdLst>
              <a:gd name="TX0" fmla="*/ 4825 w 10297259"/>
              <a:gd name="TY0" fmla="*/ 1069131 h 6386948"/>
              <a:gd name="TX1" fmla="*/ 1073956 w 10297259"/>
              <a:gd name="TY1" fmla="*/ 0 h 6386948"/>
              <a:gd name="TX2" fmla="*/ 9215767 w 10297259"/>
              <a:gd name="TY2" fmla="*/ 0 h 6386948"/>
              <a:gd name="TX3" fmla="*/ 10284898 w 10297259"/>
              <a:gd name="TY3" fmla="*/ 1069131 h 6386948"/>
              <a:gd name="TX4" fmla="*/ 10284898 w 10297259"/>
              <a:gd name="TY4" fmla="*/ 5345524 h 6386948"/>
              <a:gd name="TX5" fmla="*/ 9825367 w 10297259"/>
              <a:gd name="TY5" fmla="*/ 6386946 h 6386948"/>
              <a:gd name="TX6" fmla="*/ 505920 w 10297259"/>
              <a:gd name="TY6" fmla="*/ 6386945 h 6386948"/>
              <a:gd name="TX7" fmla="*/ 4825 w 10297259"/>
              <a:gd name="TY7" fmla="*/ 5345524 h 6386948"/>
              <a:gd name="TX8" fmla="*/ 4825 w 10297259"/>
              <a:gd name="TY8" fmla="*/ 1069131 h 638694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0297259" h="6386948">
                <a:moveTo>
                  <a:pt x="4825" y="1069131"/>
                </a:moveTo>
                <a:cubicBezTo>
                  <a:pt x="4825" y="478666"/>
                  <a:pt x="483491" y="0"/>
                  <a:pt x="1073956" y="0"/>
                </a:cubicBezTo>
                <a:lnTo>
                  <a:pt x="9215767" y="0"/>
                </a:lnTo>
                <a:cubicBezTo>
                  <a:pt x="9806232" y="0"/>
                  <a:pt x="10284898" y="478666"/>
                  <a:pt x="10284898" y="1069131"/>
                </a:cubicBezTo>
                <a:lnTo>
                  <a:pt x="10284898" y="5345524"/>
                </a:lnTo>
                <a:cubicBezTo>
                  <a:pt x="10284898" y="5935989"/>
                  <a:pt x="10415832" y="6386946"/>
                  <a:pt x="9825367" y="6386946"/>
                </a:cubicBezTo>
                <a:lnTo>
                  <a:pt x="505920" y="6386945"/>
                </a:lnTo>
                <a:cubicBezTo>
                  <a:pt x="-84545" y="6386945"/>
                  <a:pt x="4825" y="5935989"/>
                  <a:pt x="4825" y="5345524"/>
                </a:cubicBezTo>
                <a:lnTo>
                  <a:pt x="4825" y="1069131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601470" y="395605"/>
            <a:ext cx="3301365" cy="5232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210 연필스케치 R" charset="0"/>
                <a:ea typeface="210 연필스케치 R" charset="0"/>
              </a:rPr>
              <a:t>Chapter. 03 결과물</a:t>
            </a:r>
            <a:endParaRPr lang="ko-KR" altLang="en-US" sz="2800" b="0" cap="none" dirty="0" smtClean="0">
              <a:solidFill>
                <a:srgbClr val="000000"/>
              </a:solidFill>
              <a:latin typeface="210 연필스케치 R" charset="0"/>
              <a:ea typeface="210 연필스케치 R" charset="0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868805" y="962660"/>
            <a:ext cx="3898265" cy="1270"/>
          </a:xfrm>
          <a:prstGeom prst="line">
            <a:avLst/>
          </a:prstGeom>
          <a:ln w="76200" cap="rnd" cmpd="sng">
            <a:solidFill>
              <a:srgbClr val="EAD3D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934720" y="395605"/>
            <a:ext cx="668020" cy="626110"/>
            <a:chOff x="934720" y="395605"/>
            <a:chExt cx="668020" cy="626110"/>
          </a:xfrm>
        </p:grpSpPr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934720" y="395605"/>
              <a:ext cx="668020" cy="626110"/>
            </a:xfrm>
            <a:custGeom>
              <a:avLst/>
              <a:gdLst>
                <a:gd name="TX0" fmla="*/ 33 w 514"/>
                <a:gd name="TY0" fmla="*/ 0 h 482"/>
                <a:gd name="TX1" fmla="*/ 478 w 514"/>
                <a:gd name="TY1" fmla="*/ 0 h 482"/>
                <a:gd name="TX2" fmla="*/ 491 w 514"/>
                <a:gd name="TY2" fmla="*/ 3 h 482"/>
                <a:gd name="TX3" fmla="*/ 502 w 514"/>
                <a:gd name="TY3" fmla="*/ 10 h 482"/>
                <a:gd name="TX4" fmla="*/ 510 w 514"/>
                <a:gd name="TY4" fmla="*/ 21 h 482"/>
                <a:gd name="TX5" fmla="*/ 512 w 514"/>
                <a:gd name="TY5" fmla="*/ 34 h 482"/>
                <a:gd name="TX6" fmla="*/ 512 w 514"/>
                <a:gd name="TY6" fmla="*/ 446 h 482"/>
                <a:gd name="TX7" fmla="*/ 510 w 514"/>
                <a:gd name="TY7" fmla="*/ 460 h 482"/>
                <a:gd name="TX8" fmla="*/ 502 w 514"/>
                <a:gd name="TY8" fmla="*/ 470 h 482"/>
                <a:gd name="TX9" fmla="*/ 491 w 514"/>
                <a:gd name="TY9" fmla="*/ 478 h 482"/>
                <a:gd name="TX10" fmla="*/ 478 w 514"/>
                <a:gd name="TY10" fmla="*/ 480 h 482"/>
                <a:gd name="TX11" fmla="*/ 33 w 514"/>
                <a:gd name="TY11" fmla="*/ 480 h 482"/>
                <a:gd name="TX12" fmla="*/ 20 w 514"/>
                <a:gd name="TY12" fmla="*/ 478 h 482"/>
                <a:gd name="TX13" fmla="*/ 10 w 514"/>
                <a:gd name="TY13" fmla="*/ 470 h 482"/>
                <a:gd name="TX14" fmla="*/ 3 w 514"/>
                <a:gd name="TY14" fmla="*/ 460 h 482"/>
                <a:gd name="TX15" fmla="*/ 0 w 514"/>
                <a:gd name="TY15" fmla="*/ 446 h 482"/>
                <a:gd name="TX16" fmla="*/ 0 w 514"/>
                <a:gd name="TY16" fmla="*/ 34 h 482"/>
                <a:gd name="TX17" fmla="*/ 3 w 514"/>
                <a:gd name="TY17" fmla="*/ 21 h 482"/>
                <a:gd name="TX18" fmla="*/ 10 w 514"/>
                <a:gd name="TY18" fmla="*/ 10 h 482"/>
                <a:gd name="TX19" fmla="*/ 20 w 514"/>
                <a:gd name="TY19" fmla="*/ 3 h 482"/>
                <a:gd name="TX20" fmla="*/ 33 w 514"/>
                <a:gd name="TY20" fmla="*/ 0 h 4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514" h="482">
                  <a:moveTo>
                    <a:pt x="33" y="0"/>
                  </a:moveTo>
                  <a:lnTo>
                    <a:pt x="478" y="0"/>
                  </a:lnTo>
                  <a:lnTo>
                    <a:pt x="491" y="3"/>
                  </a:lnTo>
                  <a:lnTo>
                    <a:pt x="502" y="10"/>
                  </a:lnTo>
                  <a:lnTo>
                    <a:pt x="510" y="21"/>
                  </a:lnTo>
                  <a:lnTo>
                    <a:pt x="512" y="34"/>
                  </a:lnTo>
                  <a:lnTo>
                    <a:pt x="512" y="446"/>
                  </a:lnTo>
                  <a:lnTo>
                    <a:pt x="510" y="460"/>
                  </a:lnTo>
                  <a:lnTo>
                    <a:pt x="502" y="470"/>
                  </a:lnTo>
                  <a:lnTo>
                    <a:pt x="491" y="478"/>
                  </a:lnTo>
                  <a:lnTo>
                    <a:pt x="478" y="480"/>
                  </a:lnTo>
                  <a:lnTo>
                    <a:pt x="33" y="480"/>
                  </a:lnTo>
                  <a:lnTo>
                    <a:pt x="20" y="478"/>
                  </a:lnTo>
                  <a:lnTo>
                    <a:pt x="10" y="470"/>
                  </a:lnTo>
                  <a:lnTo>
                    <a:pt x="3" y="460"/>
                  </a:lnTo>
                  <a:lnTo>
                    <a:pt x="0" y="446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3F6F5"/>
            </a:solidFill>
            <a:ln w="0" cap="flat" cmpd="sng">
              <a:solidFill>
                <a:srgbClr val="F3F6F5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049655" y="490220"/>
              <a:ext cx="437515" cy="437515"/>
            </a:xfrm>
            <a:custGeom>
              <a:avLst/>
              <a:gdLst>
                <a:gd name="TX0" fmla="*/ 128 w 337"/>
                <a:gd name="TY0" fmla="*/ 0 h 337"/>
                <a:gd name="TX1" fmla="*/ 207 w 337"/>
                <a:gd name="TY1" fmla="*/ 0 h 337"/>
                <a:gd name="TX2" fmla="*/ 212 w 337"/>
                <a:gd name="TY2" fmla="*/ 0 h 337"/>
                <a:gd name="TX3" fmla="*/ 215 w 337"/>
                <a:gd name="TY3" fmla="*/ 3 h 337"/>
                <a:gd name="TX4" fmla="*/ 217 w 337"/>
                <a:gd name="TY4" fmla="*/ 7 h 337"/>
                <a:gd name="TX5" fmla="*/ 219 w 337"/>
                <a:gd name="TY5" fmla="*/ 11 h 337"/>
                <a:gd name="TX6" fmla="*/ 219 w 337"/>
                <a:gd name="TY6" fmla="*/ 105 h 337"/>
                <a:gd name="TX7" fmla="*/ 220 w 337"/>
                <a:gd name="TY7" fmla="*/ 110 h 337"/>
                <a:gd name="TX8" fmla="*/ 223 w 337"/>
                <a:gd name="TY8" fmla="*/ 113 h 337"/>
                <a:gd name="TX9" fmla="*/ 225 w 337"/>
                <a:gd name="TY9" fmla="*/ 116 h 337"/>
                <a:gd name="TX10" fmla="*/ 231 w 337"/>
                <a:gd name="TY10" fmla="*/ 117 h 337"/>
                <a:gd name="TX11" fmla="*/ 325 w 337"/>
                <a:gd name="TY11" fmla="*/ 117 h 337"/>
                <a:gd name="TX12" fmla="*/ 329 w 337"/>
                <a:gd name="TY12" fmla="*/ 118 h 337"/>
                <a:gd name="TX13" fmla="*/ 333 w 337"/>
                <a:gd name="TY13" fmla="*/ 119 h 337"/>
                <a:gd name="TX14" fmla="*/ 335 w 337"/>
                <a:gd name="TY14" fmla="*/ 123 h 337"/>
                <a:gd name="TX15" fmla="*/ 335 w 337"/>
                <a:gd name="TY15" fmla="*/ 127 h 337"/>
                <a:gd name="TX16" fmla="*/ 335 w 337"/>
                <a:gd name="TY16" fmla="*/ 207 h 337"/>
                <a:gd name="TX17" fmla="*/ 335 w 337"/>
                <a:gd name="TY17" fmla="*/ 211 h 337"/>
                <a:gd name="TX18" fmla="*/ 333 w 337"/>
                <a:gd name="TY18" fmla="*/ 215 h 337"/>
                <a:gd name="TX19" fmla="*/ 329 w 337"/>
                <a:gd name="TY19" fmla="*/ 218 h 337"/>
                <a:gd name="TX20" fmla="*/ 325 w 337"/>
                <a:gd name="TY20" fmla="*/ 218 h 337"/>
                <a:gd name="TX21" fmla="*/ 231 w 337"/>
                <a:gd name="TY21" fmla="*/ 218 h 337"/>
                <a:gd name="TX22" fmla="*/ 225 w 337"/>
                <a:gd name="TY22" fmla="*/ 219 h 337"/>
                <a:gd name="TX23" fmla="*/ 223 w 337"/>
                <a:gd name="TY23" fmla="*/ 222 h 337"/>
                <a:gd name="TX24" fmla="*/ 220 w 337"/>
                <a:gd name="TY24" fmla="*/ 225 h 337"/>
                <a:gd name="TX25" fmla="*/ 219 w 337"/>
                <a:gd name="TY25" fmla="*/ 229 h 337"/>
                <a:gd name="TX26" fmla="*/ 219 w 337"/>
                <a:gd name="TY26" fmla="*/ 324 h 337"/>
                <a:gd name="TX27" fmla="*/ 217 w 337"/>
                <a:gd name="TY27" fmla="*/ 328 h 337"/>
                <a:gd name="TX28" fmla="*/ 215 w 337"/>
                <a:gd name="TY28" fmla="*/ 332 h 337"/>
                <a:gd name="TX29" fmla="*/ 212 w 337"/>
                <a:gd name="TY29" fmla="*/ 334 h 337"/>
                <a:gd name="TX30" fmla="*/ 207 w 337"/>
                <a:gd name="TY30" fmla="*/ 335 h 337"/>
                <a:gd name="TX31" fmla="*/ 128 w 337"/>
                <a:gd name="TY31" fmla="*/ 335 h 337"/>
                <a:gd name="TX32" fmla="*/ 124 w 337"/>
                <a:gd name="TY32" fmla="*/ 334 h 337"/>
                <a:gd name="TX33" fmla="*/ 121 w 337"/>
                <a:gd name="TY33" fmla="*/ 332 h 337"/>
                <a:gd name="TX34" fmla="*/ 118 w 337"/>
                <a:gd name="TY34" fmla="*/ 328 h 337"/>
                <a:gd name="TX35" fmla="*/ 117 w 337"/>
                <a:gd name="TY35" fmla="*/ 324 h 337"/>
                <a:gd name="TX36" fmla="*/ 117 w 337"/>
                <a:gd name="TY36" fmla="*/ 229 h 337"/>
                <a:gd name="TX37" fmla="*/ 117 w 337"/>
                <a:gd name="TY37" fmla="*/ 225 h 337"/>
                <a:gd name="TX38" fmla="*/ 114 w 337"/>
                <a:gd name="TY38" fmla="*/ 222 h 337"/>
                <a:gd name="TX39" fmla="*/ 110 w 337"/>
                <a:gd name="TY39" fmla="*/ 219 h 337"/>
                <a:gd name="TX40" fmla="*/ 106 w 337"/>
                <a:gd name="TY40" fmla="*/ 218 h 337"/>
                <a:gd name="TX41" fmla="*/ 12 w 337"/>
                <a:gd name="TY41" fmla="*/ 218 h 337"/>
                <a:gd name="TX42" fmla="*/ 8 w 337"/>
                <a:gd name="TY42" fmla="*/ 218 h 337"/>
                <a:gd name="TX43" fmla="*/ 4 w 337"/>
                <a:gd name="TY43" fmla="*/ 215 h 337"/>
                <a:gd name="TX44" fmla="*/ 1 w 337"/>
                <a:gd name="TY44" fmla="*/ 211 h 337"/>
                <a:gd name="TX45" fmla="*/ 0 w 337"/>
                <a:gd name="TY45" fmla="*/ 207 h 337"/>
                <a:gd name="TX46" fmla="*/ 0 w 337"/>
                <a:gd name="TY46" fmla="*/ 127 h 337"/>
                <a:gd name="TX47" fmla="*/ 1 w 337"/>
                <a:gd name="TY47" fmla="*/ 123 h 337"/>
                <a:gd name="TX48" fmla="*/ 4 w 337"/>
                <a:gd name="TY48" fmla="*/ 119 h 337"/>
                <a:gd name="TX49" fmla="*/ 8 w 337"/>
                <a:gd name="TY49" fmla="*/ 118 h 337"/>
                <a:gd name="TX50" fmla="*/ 12 w 337"/>
                <a:gd name="TY50" fmla="*/ 117 h 337"/>
                <a:gd name="TX51" fmla="*/ 106 w 337"/>
                <a:gd name="TY51" fmla="*/ 117 h 337"/>
                <a:gd name="TX52" fmla="*/ 110 w 337"/>
                <a:gd name="TY52" fmla="*/ 116 h 337"/>
                <a:gd name="TX53" fmla="*/ 114 w 337"/>
                <a:gd name="TY53" fmla="*/ 113 h 337"/>
                <a:gd name="TX54" fmla="*/ 117 w 337"/>
                <a:gd name="TY54" fmla="*/ 110 h 337"/>
                <a:gd name="TX55" fmla="*/ 117 w 337"/>
                <a:gd name="TY55" fmla="*/ 105 h 337"/>
                <a:gd name="TX56" fmla="*/ 117 w 337"/>
                <a:gd name="TY56" fmla="*/ 11 h 337"/>
                <a:gd name="TX57" fmla="*/ 118 w 337"/>
                <a:gd name="TY57" fmla="*/ 7 h 337"/>
                <a:gd name="TX58" fmla="*/ 121 w 337"/>
                <a:gd name="TY58" fmla="*/ 3 h 337"/>
                <a:gd name="TX59" fmla="*/ 124 w 337"/>
                <a:gd name="TY59" fmla="*/ 0 h 337"/>
                <a:gd name="TX60" fmla="*/ 128 w 337"/>
                <a:gd name="TY60" fmla="*/ 0 h 33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</a:cxnLst>
              <a:rect l="l" t="t" r="r" b="b"/>
              <a:pathLst>
                <a:path w="337" h="337">
                  <a:moveTo>
                    <a:pt x="128" y="0"/>
                  </a:moveTo>
                  <a:lnTo>
                    <a:pt x="207" y="0"/>
                  </a:lnTo>
                  <a:lnTo>
                    <a:pt x="212" y="0"/>
                  </a:lnTo>
                  <a:lnTo>
                    <a:pt x="215" y="3"/>
                  </a:lnTo>
                  <a:lnTo>
                    <a:pt x="217" y="7"/>
                  </a:lnTo>
                  <a:lnTo>
                    <a:pt x="219" y="11"/>
                  </a:lnTo>
                  <a:lnTo>
                    <a:pt x="219" y="105"/>
                  </a:lnTo>
                  <a:lnTo>
                    <a:pt x="220" y="110"/>
                  </a:lnTo>
                  <a:lnTo>
                    <a:pt x="223" y="113"/>
                  </a:lnTo>
                  <a:lnTo>
                    <a:pt x="225" y="116"/>
                  </a:lnTo>
                  <a:lnTo>
                    <a:pt x="231" y="117"/>
                  </a:lnTo>
                  <a:lnTo>
                    <a:pt x="325" y="117"/>
                  </a:lnTo>
                  <a:lnTo>
                    <a:pt x="329" y="118"/>
                  </a:lnTo>
                  <a:lnTo>
                    <a:pt x="333" y="119"/>
                  </a:lnTo>
                  <a:lnTo>
                    <a:pt x="335" y="123"/>
                  </a:lnTo>
                  <a:lnTo>
                    <a:pt x="335" y="127"/>
                  </a:lnTo>
                  <a:lnTo>
                    <a:pt x="335" y="207"/>
                  </a:lnTo>
                  <a:lnTo>
                    <a:pt x="335" y="211"/>
                  </a:lnTo>
                  <a:lnTo>
                    <a:pt x="333" y="215"/>
                  </a:lnTo>
                  <a:lnTo>
                    <a:pt x="329" y="218"/>
                  </a:lnTo>
                  <a:lnTo>
                    <a:pt x="325" y="218"/>
                  </a:lnTo>
                  <a:lnTo>
                    <a:pt x="231" y="218"/>
                  </a:lnTo>
                  <a:lnTo>
                    <a:pt x="225" y="219"/>
                  </a:lnTo>
                  <a:lnTo>
                    <a:pt x="223" y="222"/>
                  </a:lnTo>
                  <a:lnTo>
                    <a:pt x="220" y="225"/>
                  </a:lnTo>
                  <a:lnTo>
                    <a:pt x="219" y="229"/>
                  </a:lnTo>
                  <a:lnTo>
                    <a:pt x="219" y="324"/>
                  </a:lnTo>
                  <a:lnTo>
                    <a:pt x="217" y="328"/>
                  </a:lnTo>
                  <a:lnTo>
                    <a:pt x="215" y="332"/>
                  </a:lnTo>
                  <a:lnTo>
                    <a:pt x="212" y="334"/>
                  </a:lnTo>
                  <a:lnTo>
                    <a:pt x="207" y="335"/>
                  </a:lnTo>
                  <a:lnTo>
                    <a:pt x="128" y="335"/>
                  </a:lnTo>
                  <a:lnTo>
                    <a:pt x="124" y="334"/>
                  </a:lnTo>
                  <a:lnTo>
                    <a:pt x="121" y="332"/>
                  </a:lnTo>
                  <a:lnTo>
                    <a:pt x="118" y="328"/>
                  </a:lnTo>
                  <a:lnTo>
                    <a:pt x="117" y="324"/>
                  </a:lnTo>
                  <a:lnTo>
                    <a:pt x="117" y="229"/>
                  </a:lnTo>
                  <a:lnTo>
                    <a:pt x="117" y="225"/>
                  </a:lnTo>
                  <a:lnTo>
                    <a:pt x="114" y="222"/>
                  </a:lnTo>
                  <a:lnTo>
                    <a:pt x="110" y="219"/>
                  </a:lnTo>
                  <a:lnTo>
                    <a:pt x="106" y="218"/>
                  </a:lnTo>
                  <a:lnTo>
                    <a:pt x="12" y="218"/>
                  </a:lnTo>
                  <a:lnTo>
                    <a:pt x="8" y="218"/>
                  </a:lnTo>
                  <a:lnTo>
                    <a:pt x="4" y="215"/>
                  </a:lnTo>
                  <a:lnTo>
                    <a:pt x="1" y="211"/>
                  </a:lnTo>
                  <a:lnTo>
                    <a:pt x="0" y="207"/>
                  </a:lnTo>
                  <a:lnTo>
                    <a:pt x="0" y="127"/>
                  </a:lnTo>
                  <a:lnTo>
                    <a:pt x="1" y="123"/>
                  </a:lnTo>
                  <a:lnTo>
                    <a:pt x="4" y="119"/>
                  </a:lnTo>
                  <a:lnTo>
                    <a:pt x="8" y="118"/>
                  </a:lnTo>
                  <a:lnTo>
                    <a:pt x="12" y="117"/>
                  </a:lnTo>
                  <a:lnTo>
                    <a:pt x="106" y="117"/>
                  </a:lnTo>
                  <a:lnTo>
                    <a:pt x="110" y="116"/>
                  </a:lnTo>
                  <a:lnTo>
                    <a:pt x="114" y="113"/>
                  </a:lnTo>
                  <a:lnTo>
                    <a:pt x="117" y="110"/>
                  </a:lnTo>
                  <a:lnTo>
                    <a:pt x="117" y="105"/>
                  </a:lnTo>
                  <a:lnTo>
                    <a:pt x="117" y="11"/>
                  </a:lnTo>
                  <a:lnTo>
                    <a:pt x="118" y="7"/>
                  </a:lnTo>
                  <a:lnTo>
                    <a:pt x="121" y="3"/>
                  </a:lnTo>
                  <a:lnTo>
                    <a:pt x="124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32804"/>
            </a:solidFill>
            <a:ln w="0" cap="flat" cmpd="sng">
              <a:solidFill>
                <a:srgbClr val="F32804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1" name="Freeform 20"/>
          <p:cNvSpPr>
            <a:spLocks/>
          </p:cNvSpPr>
          <p:nvPr/>
        </p:nvSpPr>
        <p:spPr bwMode="auto">
          <a:xfrm>
            <a:off x="11162665" y="5782945"/>
            <a:ext cx="845820" cy="842010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199370" y="5368290"/>
            <a:ext cx="1384935" cy="1256665"/>
            <a:chOff x="10199370" y="5368290"/>
            <a:chExt cx="1384935" cy="1256665"/>
          </a:xfrm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199370" y="5452745"/>
              <a:ext cx="1108075" cy="1172210"/>
            </a:xfrm>
            <a:custGeom>
              <a:avLst/>
              <a:gdLst>
                <a:gd name="TX0" fmla="*/ 69 w 462"/>
                <a:gd name="TY0" fmla="*/ 231 h 501"/>
                <a:gd name="TX1" fmla="*/ 85 w 462"/>
                <a:gd name="TY1" fmla="*/ 250 h 501"/>
                <a:gd name="TX2" fmla="*/ 103 w 462"/>
                <a:gd name="TY2" fmla="*/ 269 h 501"/>
                <a:gd name="TX3" fmla="*/ 120 w 462"/>
                <a:gd name="TY3" fmla="*/ 284 h 501"/>
                <a:gd name="TX4" fmla="*/ 136 w 462"/>
                <a:gd name="TY4" fmla="*/ 297 h 501"/>
                <a:gd name="TX5" fmla="*/ 148 w 462"/>
                <a:gd name="TY5" fmla="*/ 305 h 501"/>
                <a:gd name="TX6" fmla="*/ 158 w 462"/>
                <a:gd name="TY6" fmla="*/ 310 h 501"/>
                <a:gd name="TX7" fmla="*/ 165 w 462"/>
                <a:gd name="TY7" fmla="*/ 312 h 501"/>
                <a:gd name="TX8" fmla="*/ 175 w 462"/>
                <a:gd name="TY8" fmla="*/ 309 h 501"/>
                <a:gd name="TX9" fmla="*/ 187 w 462"/>
                <a:gd name="TY9" fmla="*/ 303 h 501"/>
                <a:gd name="TX10" fmla="*/ 202 w 462"/>
                <a:gd name="TY10" fmla="*/ 293 h 501"/>
                <a:gd name="TX11" fmla="*/ 217 w 462"/>
                <a:gd name="TY11" fmla="*/ 280 h 501"/>
                <a:gd name="TX12" fmla="*/ 234 w 462"/>
                <a:gd name="TY12" fmla="*/ 266 h 501"/>
                <a:gd name="TX13" fmla="*/ 253 w 462"/>
                <a:gd name="TY13" fmla="*/ 249 h 501"/>
                <a:gd name="TX14" fmla="*/ 268 w 462"/>
                <a:gd name="TY14" fmla="*/ 231 h 501"/>
                <a:gd name="TX15" fmla="*/ 69 w 462"/>
                <a:gd name="TY15" fmla="*/ 231 h 501"/>
                <a:gd name="TX17" fmla="*/ 241 w 462"/>
                <a:gd name="TY17" fmla="*/ 0 h 501"/>
                <a:gd name="TX18" fmla="*/ 244 w 462"/>
                <a:gd name="TY18" fmla="*/ 1 h 501"/>
                <a:gd name="TX19" fmla="*/ 257 w 462"/>
                <a:gd name="TY19" fmla="*/ 5 h 501"/>
                <a:gd name="TX20" fmla="*/ 271 w 462"/>
                <a:gd name="TY20" fmla="*/ 13 h 501"/>
                <a:gd name="TX21" fmla="*/ 287 w 462"/>
                <a:gd name="TY21" fmla="*/ 24 h 501"/>
                <a:gd name="TX22" fmla="*/ 302 w 462"/>
                <a:gd name="TY22" fmla="*/ 38 h 501"/>
                <a:gd name="TX23" fmla="*/ 316 w 462"/>
                <a:gd name="TY23" fmla="*/ 55 h 501"/>
                <a:gd name="TX24" fmla="*/ 327 w 462"/>
                <a:gd name="TY24" fmla="*/ 75 h 501"/>
                <a:gd name="TX25" fmla="*/ 335 w 462"/>
                <a:gd name="TY25" fmla="*/ 98 h 501"/>
                <a:gd name="TX26" fmla="*/ 338 w 462"/>
                <a:gd name="TY26" fmla="*/ 125 h 501"/>
                <a:gd name="TX27" fmla="*/ 335 w 462"/>
                <a:gd name="TY27" fmla="*/ 147 h 501"/>
                <a:gd name="TX28" fmla="*/ 329 w 462"/>
                <a:gd name="TY28" fmla="*/ 169 h 501"/>
                <a:gd name="TX29" fmla="*/ 317 w 462"/>
                <a:gd name="TY29" fmla="*/ 193 h 501"/>
                <a:gd name="TX30" fmla="*/ 301 w 462"/>
                <a:gd name="TY30" fmla="*/ 216 h 501"/>
                <a:gd name="TX31" fmla="*/ 283 w 462"/>
                <a:gd name="TY31" fmla="*/ 238 h 501"/>
                <a:gd name="TX32" fmla="*/ 263 w 462"/>
                <a:gd name="TY32" fmla="*/ 261 h 501"/>
                <a:gd name="TX33" fmla="*/ 244 w 462"/>
                <a:gd name="TY33" fmla="*/ 280 h 501"/>
                <a:gd name="TX34" fmla="*/ 223 w 462"/>
                <a:gd name="TY34" fmla="*/ 297 h 501"/>
                <a:gd name="TX35" fmla="*/ 204 w 462"/>
                <a:gd name="TY35" fmla="*/ 312 h 501"/>
                <a:gd name="TX36" fmla="*/ 187 w 462"/>
                <a:gd name="TY36" fmla="*/ 321 h 501"/>
                <a:gd name="TX37" fmla="*/ 172 w 462"/>
                <a:gd name="TY37" fmla="*/ 327 h 501"/>
                <a:gd name="TX38" fmla="*/ 174 w 462"/>
                <a:gd name="TY38" fmla="*/ 338 h 501"/>
                <a:gd name="TX39" fmla="*/ 178 w 462"/>
                <a:gd name="TY39" fmla="*/ 354 h 501"/>
                <a:gd name="TX40" fmla="*/ 183 w 462"/>
                <a:gd name="TY40" fmla="*/ 372 h 501"/>
                <a:gd name="TX41" fmla="*/ 191 w 462"/>
                <a:gd name="TY41" fmla="*/ 393 h 501"/>
                <a:gd name="TX42" fmla="*/ 200 w 462"/>
                <a:gd name="TY42" fmla="*/ 415 h 501"/>
                <a:gd name="TX43" fmla="*/ 211 w 462"/>
                <a:gd name="TY43" fmla="*/ 436 h 501"/>
                <a:gd name="TX44" fmla="*/ 224 w 462"/>
                <a:gd name="TY44" fmla="*/ 454 h 501"/>
                <a:gd name="TX45" fmla="*/ 240 w 462"/>
                <a:gd name="TY45" fmla="*/ 469 h 501"/>
                <a:gd name="TX46" fmla="*/ 257 w 462"/>
                <a:gd name="TY46" fmla="*/ 479 h 501"/>
                <a:gd name="TX47" fmla="*/ 278 w 462"/>
                <a:gd name="TY47" fmla="*/ 483 h 501"/>
                <a:gd name="TX48" fmla="*/ 296 w 462"/>
                <a:gd name="TY48" fmla="*/ 481 h 501"/>
                <a:gd name="TX49" fmla="*/ 313 w 462"/>
                <a:gd name="TY49" fmla="*/ 474 h 501"/>
                <a:gd name="TX50" fmla="*/ 326 w 462"/>
                <a:gd name="TY50" fmla="*/ 464 h 501"/>
                <a:gd name="TX51" fmla="*/ 336 w 462"/>
                <a:gd name="TY51" fmla="*/ 449 h 501"/>
                <a:gd name="TX52" fmla="*/ 344 w 462"/>
                <a:gd name="TY52" fmla="*/ 433 h 501"/>
                <a:gd name="TX53" fmla="*/ 352 w 462"/>
                <a:gd name="TY53" fmla="*/ 416 h 501"/>
                <a:gd name="TX54" fmla="*/ 359 w 462"/>
                <a:gd name="TY54" fmla="*/ 397 h 501"/>
                <a:gd name="TX55" fmla="*/ 364 w 462"/>
                <a:gd name="TY55" fmla="*/ 379 h 501"/>
                <a:gd name="TX56" fmla="*/ 371 w 462"/>
                <a:gd name="TY56" fmla="*/ 358 h 501"/>
                <a:gd name="TX57" fmla="*/ 378 w 462"/>
                <a:gd name="TY57" fmla="*/ 338 h 501"/>
                <a:gd name="TX58" fmla="*/ 386 w 462"/>
                <a:gd name="TY58" fmla="*/ 322 h 501"/>
                <a:gd name="TX59" fmla="*/ 402 w 462"/>
                <a:gd name="TY59" fmla="*/ 304 h 501"/>
                <a:gd name="TX60" fmla="*/ 416 w 462"/>
                <a:gd name="TY60" fmla="*/ 293 h 501"/>
                <a:gd name="TX61" fmla="*/ 431 w 462"/>
                <a:gd name="TY61" fmla="*/ 288 h 501"/>
                <a:gd name="TX62" fmla="*/ 443 w 462"/>
                <a:gd name="TY62" fmla="*/ 287 h 501"/>
                <a:gd name="TX63" fmla="*/ 450 w 462"/>
                <a:gd name="TY63" fmla="*/ 288 h 501"/>
                <a:gd name="TX64" fmla="*/ 454 w 462"/>
                <a:gd name="TY64" fmla="*/ 288 h 501"/>
                <a:gd name="TX65" fmla="*/ 457 w 462"/>
                <a:gd name="TY65" fmla="*/ 289 h 501"/>
                <a:gd name="TX66" fmla="*/ 458 w 462"/>
                <a:gd name="TY66" fmla="*/ 292 h 501"/>
                <a:gd name="TX67" fmla="*/ 460 w 462"/>
                <a:gd name="TY67" fmla="*/ 295 h 501"/>
                <a:gd name="TX68" fmla="*/ 460 w 462"/>
                <a:gd name="TY68" fmla="*/ 299 h 501"/>
                <a:gd name="TX69" fmla="*/ 458 w 462"/>
                <a:gd name="TY69" fmla="*/ 301 h 501"/>
                <a:gd name="TX70" fmla="*/ 456 w 462"/>
                <a:gd name="TY70" fmla="*/ 304 h 501"/>
                <a:gd name="TX71" fmla="*/ 452 w 462"/>
                <a:gd name="TY71" fmla="*/ 304 h 501"/>
                <a:gd name="TX72" fmla="*/ 449 w 462"/>
                <a:gd name="TY72" fmla="*/ 304 h 501"/>
                <a:gd name="TX73" fmla="*/ 446 w 462"/>
                <a:gd name="TY73" fmla="*/ 304 h 501"/>
                <a:gd name="TX74" fmla="*/ 439 w 462"/>
                <a:gd name="TY74" fmla="*/ 304 h 501"/>
                <a:gd name="TX75" fmla="*/ 427 w 462"/>
                <a:gd name="TY75" fmla="*/ 307 h 501"/>
                <a:gd name="TX76" fmla="*/ 414 w 462"/>
                <a:gd name="TY76" fmla="*/ 316 h 501"/>
                <a:gd name="TX77" fmla="*/ 399 w 462"/>
                <a:gd name="TY77" fmla="*/ 331 h 501"/>
                <a:gd name="TX78" fmla="*/ 393 w 462"/>
                <a:gd name="TY78" fmla="*/ 346 h 501"/>
                <a:gd name="TX79" fmla="*/ 386 w 462"/>
                <a:gd name="TY79" fmla="*/ 363 h 501"/>
                <a:gd name="TX80" fmla="*/ 380 w 462"/>
                <a:gd name="TY80" fmla="*/ 384 h 501"/>
                <a:gd name="TX81" fmla="*/ 373 w 462"/>
                <a:gd name="TY81" fmla="*/ 403 h 501"/>
                <a:gd name="TX82" fmla="*/ 367 w 462"/>
                <a:gd name="TY82" fmla="*/ 423 h 501"/>
                <a:gd name="TX83" fmla="*/ 359 w 462"/>
                <a:gd name="TY83" fmla="*/ 443 h 501"/>
                <a:gd name="TX84" fmla="*/ 348 w 462"/>
                <a:gd name="TY84" fmla="*/ 461 h 501"/>
                <a:gd name="TX85" fmla="*/ 336 w 462"/>
                <a:gd name="TY85" fmla="*/ 477 h 501"/>
                <a:gd name="TX86" fmla="*/ 321 w 462"/>
                <a:gd name="TY86" fmla="*/ 488 h 501"/>
                <a:gd name="TX87" fmla="*/ 301 w 462"/>
                <a:gd name="TY87" fmla="*/ 496 h 501"/>
                <a:gd name="TX88" fmla="*/ 279 w 462"/>
                <a:gd name="TY88" fmla="*/ 499 h 501"/>
                <a:gd name="TX89" fmla="*/ 278 w 462"/>
                <a:gd name="TY89" fmla="*/ 499 h 501"/>
                <a:gd name="TX90" fmla="*/ 257 w 462"/>
                <a:gd name="TY90" fmla="*/ 496 h 501"/>
                <a:gd name="TX91" fmla="*/ 237 w 462"/>
                <a:gd name="TY91" fmla="*/ 487 h 501"/>
                <a:gd name="TX92" fmla="*/ 221 w 462"/>
                <a:gd name="TY92" fmla="*/ 474 h 501"/>
                <a:gd name="TX93" fmla="*/ 207 w 462"/>
                <a:gd name="TY93" fmla="*/ 458 h 501"/>
                <a:gd name="TX94" fmla="*/ 194 w 462"/>
                <a:gd name="TY94" fmla="*/ 440 h 501"/>
                <a:gd name="TX95" fmla="*/ 185 w 462"/>
                <a:gd name="TY95" fmla="*/ 419 h 501"/>
                <a:gd name="TX96" fmla="*/ 175 w 462"/>
                <a:gd name="TY96" fmla="*/ 399 h 501"/>
                <a:gd name="TX97" fmla="*/ 169 w 462"/>
                <a:gd name="TY97" fmla="*/ 380 h 501"/>
                <a:gd name="TX98" fmla="*/ 164 w 462"/>
                <a:gd name="TY98" fmla="*/ 361 h 501"/>
                <a:gd name="TX99" fmla="*/ 160 w 462"/>
                <a:gd name="TY99" fmla="*/ 346 h 501"/>
                <a:gd name="TX100" fmla="*/ 157 w 462"/>
                <a:gd name="TY100" fmla="*/ 334 h 501"/>
                <a:gd name="TX101" fmla="*/ 156 w 462"/>
                <a:gd name="TY101" fmla="*/ 326 h 501"/>
                <a:gd name="TX102" fmla="*/ 141 w 462"/>
                <a:gd name="TY102" fmla="*/ 320 h 501"/>
                <a:gd name="TX103" fmla="*/ 127 w 462"/>
                <a:gd name="TY103" fmla="*/ 310 h 501"/>
                <a:gd name="TX104" fmla="*/ 113 w 462"/>
                <a:gd name="TY104" fmla="*/ 300 h 501"/>
                <a:gd name="TX105" fmla="*/ 101 w 462"/>
                <a:gd name="TY105" fmla="*/ 289 h 501"/>
                <a:gd name="TX106" fmla="*/ 92 w 462"/>
                <a:gd name="TY106" fmla="*/ 280 h 501"/>
                <a:gd name="TX107" fmla="*/ 72 w 462"/>
                <a:gd name="TY107" fmla="*/ 259 h 501"/>
                <a:gd name="TX108" fmla="*/ 52 w 462"/>
                <a:gd name="TY108" fmla="*/ 236 h 501"/>
                <a:gd name="TX109" fmla="*/ 35 w 462"/>
                <a:gd name="TY109" fmla="*/ 211 h 501"/>
                <a:gd name="TX110" fmla="*/ 20 w 462"/>
                <a:gd name="TY110" fmla="*/ 186 h 501"/>
                <a:gd name="TX111" fmla="*/ 9 w 462"/>
                <a:gd name="TY111" fmla="*/ 163 h 501"/>
                <a:gd name="TX112" fmla="*/ 1 w 462"/>
                <a:gd name="TY112" fmla="*/ 138 h 501"/>
                <a:gd name="TX113" fmla="*/ 0 w 462"/>
                <a:gd name="TY113" fmla="*/ 117 h 501"/>
                <a:gd name="TX114" fmla="*/ 4 w 462"/>
                <a:gd name="TY114" fmla="*/ 92 h 501"/>
                <a:gd name="TX115" fmla="*/ 11 w 462"/>
                <a:gd name="TY115" fmla="*/ 70 h 501"/>
                <a:gd name="TX116" fmla="*/ 21 w 462"/>
                <a:gd name="TY116" fmla="*/ 53 h 501"/>
                <a:gd name="TX117" fmla="*/ 34 w 462"/>
                <a:gd name="TY117" fmla="*/ 38 h 501"/>
                <a:gd name="TX118" fmla="*/ 46 w 462"/>
                <a:gd name="TY118" fmla="*/ 26 h 501"/>
                <a:gd name="TX119" fmla="*/ 58 w 462"/>
                <a:gd name="TY119" fmla="*/ 19 h 501"/>
                <a:gd name="TX120" fmla="*/ 68 w 462"/>
                <a:gd name="TY120" fmla="*/ 12 h 501"/>
                <a:gd name="TX121" fmla="*/ 75 w 462"/>
                <a:gd name="TY121" fmla="*/ 9 h 501"/>
                <a:gd name="TX122" fmla="*/ 77 w 462"/>
                <a:gd name="TY122" fmla="*/ 8 h 501"/>
                <a:gd name="TX123" fmla="*/ 81 w 462"/>
                <a:gd name="TY123" fmla="*/ 7 h 501"/>
                <a:gd name="TX124" fmla="*/ 84 w 462"/>
                <a:gd name="TY124" fmla="*/ 8 h 501"/>
                <a:gd name="TX125" fmla="*/ 86 w 462"/>
                <a:gd name="TY125" fmla="*/ 9 h 501"/>
                <a:gd name="TX126" fmla="*/ 88 w 462"/>
                <a:gd name="TY126" fmla="*/ 13 h 501"/>
                <a:gd name="TX127" fmla="*/ 88 w 462"/>
                <a:gd name="TY127" fmla="*/ 16 h 501"/>
                <a:gd name="TX128" fmla="*/ 88 w 462"/>
                <a:gd name="TY128" fmla="*/ 19 h 501"/>
                <a:gd name="TX129" fmla="*/ 85 w 462"/>
                <a:gd name="TY129" fmla="*/ 21 h 501"/>
                <a:gd name="TX130" fmla="*/ 83 w 462"/>
                <a:gd name="TY130" fmla="*/ 22 h 501"/>
                <a:gd name="TX131" fmla="*/ 80 w 462"/>
                <a:gd name="TY131" fmla="*/ 25 h 501"/>
                <a:gd name="TX132" fmla="*/ 72 w 462"/>
                <a:gd name="TY132" fmla="*/ 28 h 501"/>
                <a:gd name="TX133" fmla="*/ 62 w 462"/>
                <a:gd name="TY133" fmla="*/ 34 h 501"/>
                <a:gd name="TX134" fmla="*/ 50 w 462"/>
                <a:gd name="TY134" fmla="*/ 45 h 501"/>
                <a:gd name="TX135" fmla="*/ 38 w 462"/>
                <a:gd name="TY135" fmla="*/ 56 h 501"/>
                <a:gd name="TX136" fmla="*/ 28 w 462"/>
                <a:gd name="TY136" fmla="*/ 73 h 501"/>
                <a:gd name="TX137" fmla="*/ 20 w 462"/>
                <a:gd name="TY137" fmla="*/ 93 h 501"/>
                <a:gd name="TX138" fmla="*/ 16 w 462"/>
                <a:gd name="TY138" fmla="*/ 117 h 501"/>
                <a:gd name="TX139" fmla="*/ 17 w 462"/>
                <a:gd name="TY139" fmla="*/ 135 h 501"/>
                <a:gd name="TX140" fmla="*/ 24 w 462"/>
                <a:gd name="TY140" fmla="*/ 153 h 501"/>
                <a:gd name="TX141" fmla="*/ 31 w 462"/>
                <a:gd name="TY141" fmla="*/ 174 h 501"/>
                <a:gd name="TX142" fmla="*/ 43 w 462"/>
                <a:gd name="TY142" fmla="*/ 194 h 501"/>
                <a:gd name="TX143" fmla="*/ 58 w 462"/>
                <a:gd name="TY143" fmla="*/ 215 h 501"/>
                <a:gd name="TX144" fmla="*/ 60 w 462"/>
                <a:gd name="TY144" fmla="*/ 215 h 501"/>
                <a:gd name="TX145" fmla="*/ 283 w 462"/>
                <a:gd name="TY145" fmla="*/ 215 h 501"/>
                <a:gd name="TX146" fmla="*/ 299 w 462"/>
                <a:gd name="TY146" fmla="*/ 191 h 501"/>
                <a:gd name="TX147" fmla="*/ 312 w 462"/>
                <a:gd name="TY147" fmla="*/ 169 h 501"/>
                <a:gd name="TX148" fmla="*/ 319 w 462"/>
                <a:gd name="TY148" fmla="*/ 147 h 501"/>
                <a:gd name="TX149" fmla="*/ 322 w 462"/>
                <a:gd name="TY149" fmla="*/ 126 h 501"/>
                <a:gd name="TX150" fmla="*/ 318 w 462"/>
                <a:gd name="TY150" fmla="*/ 101 h 501"/>
                <a:gd name="TX151" fmla="*/ 312 w 462"/>
                <a:gd name="TY151" fmla="*/ 80 h 501"/>
                <a:gd name="TX152" fmla="*/ 301 w 462"/>
                <a:gd name="TY152" fmla="*/ 62 h 501"/>
                <a:gd name="TX153" fmla="*/ 288 w 462"/>
                <a:gd name="TY153" fmla="*/ 47 h 501"/>
                <a:gd name="TX154" fmla="*/ 275 w 462"/>
                <a:gd name="TY154" fmla="*/ 36 h 501"/>
                <a:gd name="TX155" fmla="*/ 262 w 462"/>
                <a:gd name="TY155" fmla="*/ 26 h 501"/>
                <a:gd name="TX156" fmla="*/ 249 w 462"/>
                <a:gd name="TY156" fmla="*/ 20 h 501"/>
                <a:gd name="TX157" fmla="*/ 240 w 462"/>
                <a:gd name="TY157" fmla="*/ 16 h 501"/>
                <a:gd name="TX158" fmla="*/ 237 w 462"/>
                <a:gd name="TY158" fmla="*/ 15 h 501"/>
                <a:gd name="TX159" fmla="*/ 234 w 462"/>
                <a:gd name="TY159" fmla="*/ 12 h 501"/>
                <a:gd name="TX160" fmla="*/ 233 w 462"/>
                <a:gd name="TY160" fmla="*/ 9 h 501"/>
                <a:gd name="TX161" fmla="*/ 234 w 462"/>
                <a:gd name="TY161" fmla="*/ 7 h 501"/>
                <a:gd name="TX162" fmla="*/ 236 w 462"/>
                <a:gd name="TY162" fmla="*/ 4 h 501"/>
                <a:gd name="TX163" fmla="*/ 238 w 462"/>
                <a:gd name="TY163" fmla="*/ 1 h 501"/>
                <a:gd name="TX164" fmla="*/ 241 w 462"/>
                <a:gd name="TY164" fmla="*/ 0 h 5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</a:cxnLst>
              <a:rect l="l" t="t" r="r" b="b"/>
              <a:pathLst>
                <a:path w="462" h="501">
                  <a:moveTo>
                    <a:pt x="69" y="231"/>
                  </a:moveTo>
                  <a:lnTo>
                    <a:pt x="85" y="250"/>
                  </a:lnTo>
                  <a:lnTo>
                    <a:pt x="103" y="269"/>
                  </a:lnTo>
                  <a:lnTo>
                    <a:pt x="120" y="284"/>
                  </a:lnTo>
                  <a:lnTo>
                    <a:pt x="136" y="297"/>
                  </a:lnTo>
                  <a:lnTo>
                    <a:pt x="148" y="305"/>
                  </a:lnTo>
                  <a:lnTo>
                    <a:pt x="158" y="310"/>
                  </a:lnTo>
                  <a:lnTo>
                    <a:pt x="165" y="312"/>
                  </a:lnTo>
                  <a:lnTo>
                    <a:pt x="175" y="309"/>
                  </a:lnTo>
                  <a:lnTo>
                    <a:pt x="187" y="303"/>
                  </a:lnTo>
                  <a:lnTo>
                    <a:pt x="202" y="293"/>
                  </a:lnTo>
                  <a:lnTo>
                    <a:pt x="217" y="280"/>
                  </a:lnTo>
                  <a:lnTo>
                    <a:pt x="234" y="266"/>
                  </a:lnTo>
                  <a:lnTo>
                    <a:pt x="253" y="249"/>
                  </a:lnTo>
                  <a:lnTo>
                    <a:pt x="268" y="231"/>
                  </a:lnTo>
                  <a:lnTo>
                    <a:pt x="69" y="231"/>
                  </a:lnTo>
                  <a:close/>
                  <a:moveTo>
                    <a:pt x="241" y="0"/>
                  </a:moveTo>
                  <a:lnTo>
                    <a:pt x="244" y="1"/>
                  </a:lnTo>
                  <a:lnTo>
                    <a:pt x="257" y="5"/>
                  </a:lnTo>
                  <a:lnTo>
                    <a:pt x="271" y="13"/>
                  </a:lnTo>
                  <a:lnTo>
                    <a:pt x="287" y="24"/>
                  </a:lnTo>
                  <a:lnTo>
                    <a:pt x="302" y="38"/>
                  </a:lnTo>
                  <a:lnTo>
                    <a:pt x="316" y="55"/>
                  </a:lnTo>
                  <a:lnTo>
                    <a:pt x="327" y="75"/>
                  </a:lnTo>
                  <a:lnTo>
                    <a:pt x="335" y="98"/>
                  </a:lnTo>
                  <a:lnTo>
                    <a:pt x="338" y="125"/>
                  </a:lnTo>
                  <a:lnTo>
                    <a:pt x="335" y="147"/>
                  </a:lnTo>
                  <a:lnTo>
                    <a:pt x="329" y="169"/>
                  </a:lnTo>
                  <a:lnTo>
                    <a:pt x="317" y="193"/>
                  </a:lnTo>
                  <a:lnTo>
                    <a:pt x="301" y="216"/>
                  </a:lnTo>
                  <a:lnTo>
                    <a:pt x="283" y="238"/>
                  </a:lnTo>
                  <a:lnTo>
                    <a:pt x="263" y="261"/>
                  </a:lnTo>
                  <a:lnTo>
                    <a:pt x="244" y="280"/>
                  </a:lnTo>
                  <a:lnTo>
                    <a:pt x="223" y="297"/>
                  </a:lnTo>
                  <a:lnTo>
                    <a:pt x="204" y="312"/>
                  </a:lnTo>
                  <a:lnTo>
                    <a:pt x="187" y="321"/>
                  </a:lnTo>
                  <a:lnTo>
                    <a:pt x="172" y="327"/>
                  </a:lnTo>
                  <a:lnTo>
                    <a:pt x="174" y="338"/>
                  </a:lnTo>
                  <a:lnTo>
                    <a:pt x="178" y="354"/>
                  </a:lnTo>
                  <a:lnTo>
                    <a:pt x="183" y="372"/>
                  </a:lnTo>
                  <a:lnTo>
                    <a:pt x="191" y="393"/>
                  </a:lnTo>
                  <a:lnTo>
                    <a:pt x="200" y="415"/>
                  </a:lnTo>
                  <a:lnTo>
                    <a:pt x="211" y="436"/>
                  </a:lnTo>
                  <a:lnTo>
                    <a:pt x="224" y="454"/>
                  </a:lnTo>
                  <a:lnTo>
                    <a:pt x="240" y="469"/>
                  </a:lnTo>
                  <a:lnTo>
                    <a:pt x="257" y="479"/>
                  </a:lnTo>
                  <a:lnTo>
                    <a:pt x="278" y="483"/>
                  </a:lnTo>
                  <a:lnTo>
                    <a:pt x="296" y="481"/>
                  </a:lnTo>
                  <a:lnTo>
                    <a:pt x="313" y="474"/>
                  </a:lnTo>
                  <a:lnTo>
                    <a:pt x="326" y="464"/>
                  </a:lnTo>
                  <a:lnTo>
                    <a:pt x="336" y="449"/>
                  </a:lnTo>
                  <a:lnTo>
                    <a:pt x="344" y="433"/>
                  </a:lnTo>
                  <a:lnTo>
                    <a:pt x="352" y="416"/>
                  </a:lnTo>
                  <a:lnTo>
                    <a:pt x="359" y="397"/>
                  </a:lnTo>
                  <a:lnTo>
                    <a:pt x="364" y="379"/>
                  </a:lnTo>
                  <a:lnTo>
                    <a:pt x="371" y="358"/>
                  </a:lnTo>
                  <a:lnTo>
                    <a:pt x="378" y="338"/>
                  </a:lnTo>
                  <a:lnTo>
                    <a:pt x="386" y="322"/>
                  </a:lnTo>
                  <a:lnTo>
                    <a:pt x="402" y="304"/>
                  </a:lnTo>
                  <a:lnTo>
                    <a:pt x="416" y="293"/>
                  </a:lnTo>
                  <a:lnTo>
                    <a:pt x="431" y="288"/>
                  </a:lnTo>
                  <a:lnTo>
                    <a:pt x="443" y="287"/>
                  </a:lnTo>
                  <a:lnTo>
                    <a:pt x="450" y="288"/>
                  </a:lnTo>
                  <a:lnTo>
                    <a:pt x="454" y="288"/>
                  </a:lnTo>
                  <a:lnTo>
                    <a:pt x="457" y="289"/>
                  </a:lnTo>
                  <a:lnTo>
                    <a:pt x="458" y="292"/>
                  </a:lnTo>
                  <a:lnTo>
                    <a:pt x="460" y="295"/>
                  </a:lnTo>
                  <a:lnTo>
                    <a:pt x="460" y="299"/>
                  </a:lnTo>
                  <a:lnTo>
                    <a:pt x="458" y="301"/>
                  </a:lnTo>
                  <a:lnTo>
                    <a:pt x="456" y="304"/>
                  </a:lnTo>
                  <a:lnTo>
                    <a:pt x="452" y="304"/>
                  </a:lnTo>
                  <a:lnTo>
                    <a:pt x="449" y="304"/>
                  </a:lnTo>
                  <a:lnTo>
                    <a:pt x="446" y="304"/>
                  </a:lnTo>
                  <a:lnTo>
                    <a:pt x="439" y="304"/>
                  </a:lnTo>
                  <a:lnTo>
                    <a:pt x="427" y="307"/>
                  </a:lnTo>
                  <a:lnTo>
                    <a:pt x="414" y="316"/>
                  </a:lnTo>
                  <a:lnTo>
                    <a:pt x="399" y="331"/>
                  </a:lnTo>
                  <a:lnTo>
                    <a:pt x="393" y="346"/>
                  </a:lnTo>
                  <a:lnTo>
                    <a:pt x="386" y="363"/>
                  </a:lnTo>
                  <a:lnTo>
                    <a:pt x="380" y="384"/>
                  </a:lnTo>
                  <a:lnTo>
                    <a:pt x="373" y="403"/>
                  </a:lnTo>
                  <a:lnTo>
                    <a:pt x="367" y="423"/>
                  </a:lnTo>
                  <a:lnTo>
                    <a:pt x="359" y="443"/>
                  </a:lnTo>
                  <a:lnTo>
                    <a:pt x="348" y="461"/>
                  </a:lnTo>
                  <a:lnTo>
                    <a:pt x="336" y="477"/>
                  </a:lnTo>
                  <a:lnTo>
                    <a:pt x="321" y="488"/>
                  </a:lnTo>
                  <a:lnTo>
                    <a:pt x="301" y="496"/>
                  </a:lnTo>
                  <a:lnTo>
                    <a:pt x="279" y="499"/>
                  </a:lnTo>
                  <a:lnTo>
                    <a:pt x="278" y="499"/>
                  </a:lnTo>
                  <a:lnTo>
                    <a:pt x="257" y="496"/>
                  </a:lnTo>
                  <a:lnTo>
                    <a:pt x="237" y="487"/>
                  </a:lnTo>
                  <a:lnTo>
                    <a:pt x="221" y="474"/>
                  </a:lnTo>
                  <a:lnTo>
                    <a:pt x="207" y="458"/>
                  </a:lnTo>
                  <a:lnTo>
                    <a:pt x="194" y="440"/>
                  </a:lnTo>
                  <a:lnTo>
                    <a:pt x="185" y="419"/>
                  </a:lnTo>
                  <a:lnTo>
                    <a:pt x="175" y="399"/>
                  </a:lnTo>
                  <a:lnTo>
                    <a:pt x="169" y="380"/>
                  </a:lnTo>
                  <a:lnTo>
                    <a:pt x="164" y="361"/>
                  </a:lnTo>
                  <a:lnTo>
                    <a:pt x="160" y="346"/>
                  </a:lnTo>
                  <a:lnTo>
                    <a:pt x="157" y="334"/>
                  </a:lnTo>
                  <a:lnTo>
                    <a:pt x="156" y="326"/>
                  </a:lnTo>
                  <a:lnTo>
                    <a:pt x="141" y="320"/>
                  </a:lnTo>
                  <a:lnTo>
                    <a:pt x="127" y="310"/>
                  </a:lnTo>
                  <a:lnTo>
                    <a:pt x="113" y="300"/>
                  </a:lnTo>
                  <a:lnTo>
                    <a:pt x="101" y="289"/>
                  </a:lnTo>
                  <a:lnTo>
                    <a:pt x="92" y="280"/>
                  </a:lnTo>
                  <a:lnTo>
                    <a:pt x="72" y="259"/>
                  </a:lnTo>
                  <a:lnTo>
                    <a:pt x="52" y="236"/>
                  </a:lnTo>
                  <a:lnTo>
                    <a:pt x="35" y="211"/>
                  </a:lnTo>
                  <a:lnTo>
                    <a:pt x="20" y="186"/>
                  </a:lnTo>
                  <a:lnTo>
                    <a:pt x="9" y="163"/>
                  </a:lnTo>
                  <a:lnTo>
                    <a:pt x="1" y="138"/>
                  </a:lnTo>
                  <a:lnTo>
                    <a:pt x="0" y="117"/>
                  </a:lnTo>
                  <a:lnTo>
                    <a:pt x="4" y="92"/>
                  </a:lnTo>
                  <a:lnTo>
                    <a:pt x="11" y="70"/>
                  </a:lnTo>
                  <a:lnTo>
                    <a:pt x="21" y="53"/>
                  </a:lnTo>
                  <a:lnTo>
                    <a:pt x="34" y="38"/>
                  </a:lnTo>
                  <a:lnTo>
                    <a:pt x="46" y="26"/>
                  </a:lnTo>
                  <a:lnTo>
                    <a:pt x="58" y="19"/>
                  </a:lnTo>
                  <a:lnTo>
                    <a:pt x="68" y="12"/>
                  </a:lnTo>
                  <a:lnTo>
                    <a:pt x="75" y="9"/>
                  </a:lnTo>
                  <a:lnTo>
                    <a:pt x="77" y="8"/>
                  </a:lnTo>
                  <a:lnTo>
                    <a:pt x="81" y="7"/>
                  </a:lnTo>
                  <a:lnTo>
                    <a:pt x="84" y="8"/>
                  </a:lnTo>
                  <a:lnTo>
                    <a:pt x="86" y="9"/>
                  </a:lnTo>
                  <a:lnTo>
                    <a:pt x="88" y="13"/>
                  </a:lnTo>
                  <a:lnTo>
                    <a:pt x="88" y="16"/>
                  </a:lnTo>
                  <a:lnTo>
                    <a:pt x="88" y="19"/>
                  </a:lnTo>
                  <a:lnTo>
                    <a:pt x="85" y="21"/>
                  </a:lnTo>
                  <a:lnTo>
                    <a:pt x="83" y="22"/>
                  </a:lnTo>
                  <a:lnTo>
                    <a:pt x="80" y="25"/>
                  </a:lnTo>
                  <a:lnTo>
                    <a:pt x="72" y="28"/>
                  </a:lnTo>
                  <a:lnTo>
                    <a:pt x="62" y="34"/>
                  </a:lnTo>
                  <a:lnTo>
                    <a:pt x="50" y="45"/>
                  </a:lnTo>
                  <a:lnTo>
                    <a:pt x="38" y="56"/>
                  </a:lnTo>
                  <a:lnTo>
                    <a:pt x="28" y="73"/>
                  </a:lnTo>
                  <a:lnTo>
                    <a:pt x="20" y="93"/>
                  </a:lnTo>
                  <a:lnTo>
                    <a:pt x="16" y="117"/>
                  </a:lnTo>
                  <a:lnTo>
                    <a:pt x="17" y="135"/>
                  </a:lnTo>
                  <a:lnTo>
                    <a:pt x="24" y="153"/>
                  </a:lnTo>
                  <a:lnTo>
                    <a:pt x="31" y="174"/>
                  </a:lnTo>
                  <a:lnTo>
                    <a:pt x="43" y="194"/>
                  </a:lnTo>
                  <a:lnTo>
                    <a:pt x="58" y="215"/>
                  </a:lnTo>
                  <a:lnTo>
                    <a:pt x="60" y="215"/>
                  </a:lnTo>
                  <a:lnTo>
                    <a:pt x="283" y="215"/>
                  </a:lnTo>
                  <a:lnTo>
                    <a:pt x="299" y="191"/>
                  </a:lnTo>
                  <a:lnTo>
                    <a:pt x="312" y="169"/>
                  </a:lnTo>
                  <a:lnTo>
                    <a:pt x="319" y="147"/>
                  </a:lnTo>
                  <a:lnTo>
                    <a:pt x="322" y="126"/>
                  </a:lnTo>
                  <a:lnTo>
                    <a:pt x="318" y="101"/>
                  </a:lnTo>
                  <a:lnTo>
                    <a:pt x="312" y="80"/>
                  </a:lnTo>
                  <a:lnTo>
                    <a:pt x="301" y="62"/>
                  </a:lnTo>
                  <a:lnTo>
                    <a:pt x="288" y="47"/>
                  </a:lnTo>
                  <a:lnTo>
                    <a:pt x="275" y="36"/>
                  </a:lnTo>
                  <a:lnTo>
                    <a:pt x="262" y="26"/>
                  </a:lnTo>
                  <a:lnTo>
                    <a:pt x="249" y="20"/>
                  </a:lnTo>
                  <a:lnTo>
                    <a:pt x="240" y="16"/>
                  </a:lnTo>
                  <a:lnTo>
                    <a:pt x="237" y="15"/>
                  </a:lnTo>
                  <a:lnTo>
                    <a:pt x="234" y="12"/>
                  </a:lnTo>
                  <a:lnTo>
                    <a:pt x="233" y="9"/>
                  </a:lnTo>
                  <a:lnTo>
                    <a:pt x="234" y="7"/>
                  </a:lnTo>
                  <a:lnTo>
                    <a:pt x="236" y="4"/>
                  </a:lnTo>
                  <a:lnTo>
                    <a:pt x="238" y="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597373"/>
            </a:solidFill>
            <a:ln w="0" cap="flat" cmpd="sng">
              <a:solidFill>
                <a:srgbClr val="597373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0333990" y="5372735"/>
              <a:ext cx="222885" cy="217170"/>
            </a:xfrm>
            <a:custGeom>
              <a:avLst/>
              <a:gdLst>
                <a:gd name="TX0" fmla="*/ 46 w 94"/>
                <a:gd name="TY0" fmla="*/ 0 h 94"/>
                <a:gd name="TX1" fmla="*/ 63 w 94"/>
                <a:gd name="TY1" fmla="*/ 4 h 94"/>
                <a:gd name="TX2" fmla="*/ 79 w 94"/>
                <a:gd name="TY2" fmla="*/ 13 h 94"/>
                <a:gd name="TX3" fmla="*/ 88 w 94"/>
                <a:gd name="TY3" fmla="*/ 28 h 94"/>
                <a:gd name="TX4" fmla="*/ 92 w 94"/>
                <a:gd name="TY4" fmla="*/ 46 h 94"/>
                <a:gd name="TX5" fmla="*/ 88 w 94"/>
                <a:gd name="TY5" fmla="*/ 64 h 94"/>
                <a:gd name="TX6" fmla="*/ 79 w 94"/>
                <a:gd name="TY6" fmla="*/ 79 h 94"/>
                <a:gd name="TX7" fmla="*/ 63 w 94"/>
                <a:gd name="TY7" fmla="*/ 88 h 94"/>
                <a:gd name="TX8" fmla="*/ 46 w 94"/>
                <a:gd name="TY8" fmla="*/ 92 h 94"/>
                <a:gd name="TX9" fmla="*/ 28 w 94"/>
                <a:gd name="TY9" fmla="*/ 88 h 94"/>
                <a:gd name="TX10" fmla="*/ 13 w 94"/>
                <a:gd name="TY10" fmla="*/ 79 h 94"/>
                <a:gd name="TX11" fmla="*/ 3 w 94"/>
                <a:gd name="TY11" fmla="*/ 64 h 94"/>
                <a:gd name="TX12" fmla="*/ 0 w 94"/>
                <a:gd name="TY12" fmla="*/ 46 h 94"/>
                <a:gd name="TX13" fmla="*/ 3 w 94"/>
                <a:gd name="TY13" fmla="*/ 28 h 94"/>
                <a:gd name="TX14" fmla="*/ 13 w 94"/>
                <a:gd name="TY14" fmla="*/ 13 h 94"/>
                <a:gd name="TX15" fmla="*/ 28 w 94"/>
                <a:gd name="TY15" fmla="*/ 4 h 94"/>
                <a:gd name="TX16" fmla="*/ 46 w 94"/>
                <a:gd name="TY16" fmla="*/ 0 h 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94" h="94">
                  <a:moveTo>
                    <a:pt x="46" y="0"/>
                  </a:moveTo>
                  <a:lnTo>
                    <a:pt x="63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9"/>
                  </a:lnTo>
                  <a:lnTo>
                    <a:pt x="63" y="88"/>
                  </a:lnTo>
                  <a:lnTo>
                    <a:pt x="46" y="92"/>
                  </a:lnTo>
                  <a:lnTo>
                    <a:pt x="28" y="88"/>
                  </a:lnTo>
                  <a:lnTo>
                    <a:pt x="13" y="79"/>
                  </a:lnTo>
                  <a:lnTo>
                    <a:pt x="3" y="64"/>
                  </a:lnTo>
                  <a:lnTo>
                    <a:pt x="0" y="46"/>
                  </a:lnTo>
                  <a:lnTo>
                    <a:pt x="3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0617835" y="5368290"/>
              <a:ext cx="222885" cy="214630"/>
            </a:xfrm>
            <a:custGeom>
              <a:avLst/>
              <a:gdLst>
                <a:gd name="TX0" fmla="*/ 46 w 94"/>
                <a:gd name="TY0" fmla="*/ 0 h 93"/>
                <a:gd name="TX1" fmla="*/ 64 w 94"/>
                <a:gd name="TY1" fmla="*/ 3 h 93"/>
                <a:gd name="TX2" fmla="*/ 79 w 94"/>
                <a:gd name="TY2" fmla="*/ 13 h 93"/>
                <a:gd name="TX3" fmla="*/ 88 w 94"/>
                <a:gd name="TY3" fmla="*/ 27 h 93"/>
                <a:gd name="TX4" fmla="*/ 92 w 94"/>
                <a:gd name="TY4" fmla="*/ 45 h 93"/>
                <a:gd name="TX5" fmla="*/ 88 w 94"/>
                <a:gd name="TY5" fmla="*/ 64 h 93"/>
                <a:gd name="TX6" fmla="*/ 79 w 94"/>
                <a:gd name="TY6" fmla="*/ 78 h 93"/>
                <a:gd name="TX7" fmla="*/ 64 w 94"/>
                <a:gd name="TY7" fmla="*/ 87 h 93"/>
                <a:gd name="TX8" fmla="*/ 46 w 94"/>
                <a:gd name="TY8" fmla="*/ 91 h 93"/>
                <a:gd name="TX9" fmla="*/ 28 w 94"/>
                <a:gd name="TY9" fmla="*/ 87 h 93"/>
                <a:gd name="TX10" fmla="*/ 13 w 94"/>
                <a:gd name="TY10" fmla="*/ 78 h 93"/>
                <a:gd name="TX11" fmla="*/ 4 w 94"/>
                <a:gd name="TY11" fmla="*/ 64 h 93"/>
                <a:gd name="TX12" fmla="*/ 0 w 94"/>
                <a:gd name="TY12" fmla="*/ 45 h 93"/>
                <a:gd name="TX13" fmla="*/ 4 w 94"/>
                <a:gd name="TY13" fmla="*/ 27 h 93"/>
                <a:gd name="TX14" fmla="*/ 13 w 94"/>
                <a:gd name="TY14" fmla="*/ 13 h 93"/>
                <a:gd name="TX15" fmla="*/ 28 w 94"/>
                <a:gd name="TY15" fmla="*/ 3 h 93"/>
                <a:gd name="TX16" fmla="*/ 46 w 94"/>
                <a:gd name="TY16" fmla="*/ 0 h 9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94" h="93">
                  <a:moveTo>
                    <a:pt x="46" y="0"/>
                  </a:moveTo>
                  <a:lnTo>
                    <a:pt x="64" y="3"/>
                  </a:lnTo>
                  <a:lnTo>
                    <a:pt x="79" y="13"/>
                  </a:lnTo>
                  <a:lnTo>
                    <a:pt x="88" y="27"/>
                  </a:lnTo>
                  <a:lnTo>
                    <a:pt x="92" y="45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7"/>
                  </a:lnTo>
                  <a:lnTo>
                    <a:pt x="46" y="91"/>
                  </a:lnTo>
                  <a:lnTo>
                    <a:pt x="28" y="87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1267440" y="6036945"/>
              <a:ext cx="316230" cy="308610"/>
            </a:xfrm>
            <a:custGeom>
              <a:avLst/>
              <a:gdLst>
                <a:gd name="TX0" fmla="*/ 65 w 133"/>
                <a:gd name="TY0" fmla="*/ 0 h 133"/>
                <a:gd name="TX1" fmla="*/ 86 w 133"/>
                <a:gd name="TY1" fmla="*/ 3 h 133"/>
                <a:gd name="TX2" fmla="*/ 105 w 133"/>
                <a:gd name="TY2" fmla="*/ 12 h 133"/>
                <a:gd name="TX3" fmla="*/ 119 w 133"/>
                <a:gd name="TY3" fmla="*/ 26 h 133"/>
                <a:gd name="TX4" fmla="*/ 128 w 133"/>
                <a:gd name="TY4" fmla="*/ 44 h 133"/>
                <a:gd name="TX5" fmla="*/ 131 w 133"/>
                <a:gd name="TY5" fmla="*/ 65 h 133"/>
                <a:gd name="TX6" fmla="*/ 128 w 133"/>
                <a:gd name="TY6" fmla="*/ 85 h 133"/>
                <a:gd name="TX7" fmla="*/ 119 w 133"/>
                <a:gd name="TY7" fmla="*/ 103 h 133"/>
                <a:gd name="TX8" fmla="*/ 105 w 133"/>
                <a:gd name="TY8" fmla="*/ 118 h 133"/>
                <a:gd name="TX9" fmla="*/ 86 w 133"/>
                <a:gd name="TY9" fmla="*/ 127 h 133"/>
                <a:gd name="TX10" fmla="*/ 65 w 133"/>
                <a:gd name="TY10" fmla="*/ 131 h 133"/>
                <a:gd name="TX11" fmla="*/ 44 w 133"/>
                <a:gd name="TY11" fmla="*/ 127 h 133"/>
                <a:gd name="TX12" fmla="*/ 27 w 133"/>
                <a:gd name="TY12" fmla="*/ 118 h 133"/>
                <a:gd name="TX13" fmla="*/ 13 w 133"/>
                <a:gd name="TY13" fmla="*/ 103 h 133"/>
                <a:gd name="TX14" fmla="*/ 4 w 133"/>
                <a:gd name="TY14" fmla="*/ 85 h 133"/>
                <a:gd name="TX15" fmla="*/ 0 w 133"/>
                <a:gd name="TY15" fmla="*/ 65 h 133"/>
                <a:gd name="TX16" fmla="*/ 4 w 133"/>
                <a:gd name="TY16" fmla="*/ 44 h 133"/>
                <a:gd name="TX17" fmla="*/ 13 w 133"/>
                <a:gd name="TY17" fmla="*/ 26 h 133"/>
                <a:gd name="TX18" fmla="*/ 27 w 133"/>
                <a:gd name="TY18" fmla="*/ 12 h 133"/>
                <a:gd name="TX19" fmla="*/ 44 w 133"/>
                <a:gd name="TY19" fmla="*/ 3 h 133"/>
                <a:gd name="TX20" fmla="*/ 65 w 133"/>
                <a:gd name="TY20" fmla="*/ 0 h 13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33" h="133">
                  <a:moveTo>
                    <a:pt x="65" y="0"/>
                  </a:moveTo>
                  <a:lnTo>
                    <a:pt x="86" y="3"/>
                  </a:lnTo>
                  <a:lnTo>
                    <a:pt x="105" y="12"/>
                  </a:lnTo>
                  <a:lnTo>
                    <a:pt x="119" y="26"/>
                  </a:lnTo>
                  <a:lnTo>
                    <a:pt x="128" y="44"/>
                  </a:lnTo>
                  <a:lnTo>
                    <a:pt x="131" y="65"/>
                  </a:lnTo>
                  <a:lnTo>
                    <a:pt x="128" y="85"/>
                  </a:lnTo>
                  <a:lnTo>
                    <a:pt x="119" y="103"/>
                  </a:lnTo>
                  <a:lnTo>
                    <a:pt x="105" y="118"/>
                  </a:lnTo>
                  <a:lnTo>
                    <a:pt x="86" y="127"/>
                  </a:lnTo>
                  <a:lnTo>
                    <a:pt x="65" y="131"/>
                  </a:lnTo>
                  <a:lnTo>
                    <a:pt x="44" y="127"/>
                  </a:lnTo>
                  <a:lnTo>
                    <a:pt x="27" y="118"/>
                  </a:lnTo>
                  <a:lnTo>
                    <a:pt x="13" y="103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4"/>
                  </a:lnTo>
                  <a:lnTo>
                    <a:pt x="13" y="26"/>
                  </a:lnTo>
                  <a:lnTo>
                    <a:pt x="27" y="12"/>
                  </a:lnTo>
                  <a:lnTo>
                    <a:pt x="44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2" name="Freeform 21"/>
          <p:cNvSpPr>
            <a:spLocks/>
          </p:cNvSpPr>
          <p:nvPr/>
        </p:nvSpPr>
        <p:spPr bwMode="auto">
          <a:xfrm rot="18900000">
            <a:off x="10702925" y="495046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0" cap="flat" cmpd="sng">
            <a:solidFill>
              <a:schemeClr val="accent2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 rot="1920000">
            <a:off x="11431270" y="4360545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0" cap="flat" cmpd="sng">
            <a:solidFill>
              <a:schemeClr val="accent5">
                <a:lumMod val="20000"/>
                <a:lumOff val="8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 rot="18900000">
            <a:off x="11017250" y="3759835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rgbClr val="EAD3D2"/>
          </a:solidFill>
          <a:ln w="0" cap="flat" cmpd="sng">
            <a:solidFill>
              <a:srgbClr val="EAD3D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 rot="1920000">
            <a:off x="11435080" y="283591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rgbClr val="C2EFDE"/>
          </a:solidFill>
          <a:ln w="0" cap="flat" cmpd="sng">
            <a:solidFill>
              <a:srgbClr val="C2EFDE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 rot="1920000">
            <a:off x="11468100" y="207391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0" cap="flat" cmpd="sng">
            <a:solidFill>
              <a:schemeClr val="accent4">
                <a:lumMod val="20000"/>
                <a:lumOff val="8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 rot="18900000">
            <a:off x="11273790" y="88900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0" cap="flat" cmpd="sng">
            <a:solidFill>
              <a:schemeClr val="accent2">
                <a:lumMod val="20000"/>
                <a:lumOff val="8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0" name="그림 69" descr="C:/Users/오성원/AppData/Roaming/PolarisOffice/ETemp/3636_8648296/fImage107660198449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36" y="1323457"/>
            <a:ext cx="4877580" cy="487758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885" y="1420857"/>
            <a:ext cx="4677640" cy="35082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2667" y="5332664"/>
            <a:ext cx="4310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전체적인 디자인</a:t>
            </a:r>
            <a:endParaRPr lang="ko-KR" altLang="en-US" sz="4000" dirty="0"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>
            <a:spLocks/>
          </p:cNvSpPr>
          <p:nvPr/>
        </p:nvSpPr>
        <p:spPr>
          <a:xfrm>
            <a:off x="167640" y="231775"/>
            <a:ext cx="11913870" cy="6626860"/>
          </a:xfrm>
          <a:custGeom>
            <a:avLst/>
            <a:gdLst>
              <a:gd name="TX0" fmla="*/ 4825 w 10297258"/>
              <a:gd name="TY0" fmla="*/ 1069131 h 6386947"/>
              <a:gd name="TX1" fmla="*/ 1073956 w 10297258"/>
              <a:gd name="TY1" fmla="*/ 0 h 6386947"/>
              <a:gd name="TX2" fmla="*/ 9215767 w 10297258"/>
              <a:gd name="TY2" fmla="*/ 0 h 6386947"/>
              <a:gd name="TX3" fmla="*/ 10284898 w 10297258"/>
              <a:gd name="TY3" fmla="*/ 1069131 h 6386947"/>
              <a:gd name="TX4" fmla="*/ 10284898 w 10297258"/>
              <a:gd name="TY4" fmla="*/ 5345524 h 6386947"/>
              <a:gd name="TX5" fmla="*/ 9825367 w 10297258"/>
              <a:gd name="TY5" fmla="*/ 6386946 h 6386947"/>
              <a:gd name="TX6" fmla="*/ 505920 w 10297258"/>
              <a:gd name="TY6" fmla="*/ 6386945 h 6386947"/>
              <a:gd name="TX7" fmla="*/ 4825 w 10297258"/>
              <a:gd name="TY7" fmla="*/ 5345524 h 6386947"/>
              <a:gd name="TX8" fmla="*/ 4825 w 10297258"/>
              <a:gd name="TY8" fmla="*/ 1069131 h 638694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0297258" h="6386947">
                <a:moveTo>
                  <a:pt x="4825" y="1069131"/>
                </a:moveTo>
                <a:cubicBezTo>
                  <a:pt x="4825" y="478666"/>
                  <a:pt x="483491" y="0"/>
                  <a:pt x="1073956" y="0"/>
                </a:cubicBezTo>
                <a:lnTo>
                  <a:pt x="9215767" y="0"/>
                </a:lnTo>
                <a:cubicBezTo>
                  <a:pt x="9806232" y="0"/>
                  <a:pt x="10284898" y="478666"/>
                  <a:pt x="10284898" y="1069131"/>
                </a:cubicBezTo>
                <a:lnTo>
                  <a:pt x="10284898" y="5345524"/>
                </a:lnTo>
                <a:cubicBezTo>
                  <a:pt x="10284898" y="5935989"/>
                  <a:pt x="10415832" y="6386946"/>
                  <a:pt x="9825367" y="6386946"/>
                </a:cubicBezTo>
                <a:lnTo>
                  <a:pt x="505920" y="6386945"/>
                </a:lnTo>
                <a:cubicBezTo>
                  <a:pt x="-84545" y="6386945"/>
                  <a:pt x="4825" y="5935989"/>
                  <a:pt x="4825" y="5345524"/>
                </a:cubicBezTo>
                <a:lnTo>
                  <a:pt x="4825" y="1069131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601470" y="395605"/>
            <a:ext cx="3658870" cy="5226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210 연필스케치 R" charset="0"/>
                <a:ea typeface="210 연필스케치 R" charset="0"/>
              </a:rPr>
              <a:t>Chapter. 04 역할분담</a:t>
            </a:r>
            <a:endParaRPr lang="ko-KR" altLang="en-US" sz="2400" b="0" cap="none" dirty="0" smtClean="0">
              <a:solidFill>
                <a:srgbClr val="000000"/>
              </a:solidFill>
              <a:latin typeface="배달의민족 도현" charset="0"/>
              <a:ea typeface="배달의민족 도현" charset="0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868805" y="962660"/>
            <a:ext cx="3897630" cy="635"/>
          </a:xfrm>
          <a:prstGeom prst="line">
            <a:avLst/>
          </a:prstGeom>
          <a:ln w="76200" cap="rnd" cmpd="sng">
            <a:solidFill>
              <a:srgbClr val="EAD3D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934720" y="395605"/>
            <a:ext cx="667385" cy="625475"/>
            <a:chOff x="934720" y="395605"/>
            <a:chExt cx="667385" cy="625475"/>
          </a:xfrm>
        </p:grpSpPr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934720" y="395605"/>
              <a:ext cx="667385" cy="625475"/>
            </a:xfrm>
            <a:custGeom>
              <a:avLst/>
              <a:gdLst>
                <a:gd name="TX0" fmla="*/ 33 w 513"/>
                <a:gd name="TY0" fmla="*/ 0 h 481"/>
                <a:gd name="TX1" fmla="*/ 478 w 513"/>
                <a:gd name="TY1" fmla="*/ 0 h 481"/>
                <a:gd name="TX2" fmla="*/ 491 w 513"/>
                <a:gd name="TY2" fmla="*/ 3 h 481"/>
                <a:gd name="TX3" fmla="*/ 502 w 513"/>
                <a:gd name="TY3" fmla="*/ 10 h 481"/>
                <a:gd name="TX4" fmla="*/ 510 w 513"/>
                <a:gd name="TY4" fmla="*/ 21 h 481"/>
                <a:gd name="TX5" fmla="*/ 512 w 513"/>
                <a:gd name="TY5" fmla="*/ 34 h 481"/>
                <a:gd name="TX6" fmla="*/ 512 w 513"/>
                <a:gd name="TY6" fmla="*/ 446 h 481"/>
                <a:gd name="TX7" fmla="*/ 510 w 513"/>
                <a:gd name="TY7" fmla="*/ 460 h 481"/>
                <a:gd name="TX8" fmla="*/ 502 w 513"/>
                <a:gd name="TY8" fmla="*/ 470 h 481"/>
                <a:gd name="TX9" fmla="*/ 491 w 513"/>
                <a:gd name="TY9" fmla="*/ 478 h 481"/>
                <a:gd name="TX10" fmla="*/ 478 w 513"/>
                <a:gd name="TY10" fmla="*/ 480 h 481"/>
                <a:gd name="TX11" fmla="*/ 33 w 513"/>
                <a:gd name="TY11" fmla="*/ 480 h 481"/>
                <a:gd name="TX12" fmla="*/ 20 w 513"/>
                <a:gd name="TY12" fmla="*/ 478 h 481"/>
                <a:gd name="TX13" fmla="*/ 10 w 513"/>
                <a:gd name="TY13" fmla="*/ 470 h 481"/>
                <a:gd name="TX14" fmla="*/ 3 w 513"/>
                <a:gd name="TY14" fmla="*/ 460 h 481"/>
                <a:gd name="TX15" fmla="*/ 0 w 513"/>
                <a:gd name="TY15" fmla="*/ 446 h 481"/>
                <a:gd name="TX16" fmla="*/ 0 w 513"/>
                <a:gd name="TY16" fmla="*/ 34 h 481"/>
                <a:gd name="TX17" fmla="*/ 3 w 513"/>
                <a:gd name="TY17" fmla="*/ 21 h 481"/>
                <a:gd name="TX18" fmla="*/ 10 w 513"/>
                <a:gd name="TY18" fmla="*/ 10 h 481"/>
                <a:gd name="TX19" fmla="*/ 20 w 513"/>
                <a:gd name="TY19" fmla="*/ 3 h 481"/>
                <a:gd name="TX20" fmla="*/ 33 w 513"/>
                <a:gd name="TY20" fmla="*/ 0 h 48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513" h="481">
                  <a:moveTo>
                    <a:pt x="33" y="0"/>
                  </a:moveTo>
                  <a:lnTo>
                    <a:pt x="478" y="0"/>
                  </a:lnTo>
                  <a:lnTo>
                    <a:pt x="491" y="3"/>
                  </a:lnTo>
                  <a:lnTo>
                    <a:pt x="502" y="10"/>
                  </a:lnTo>
                  <a:lnTo>
                    <a:pt x="510" y="21"/>
                  </a:lnTo>
                  <a:lnTo>
                    <a:pt x="512" y="34"/>
                  </a:lnTo>
                  <a:lnTo>
                    <a:pt x="512" y="446"/>
                  </a:lnTo>
                  <a:lnTo>
                    <a:pt x="510" y="460"/>
                  </a:lnTo>
                  <a:lnTo>
                    <a:pt x="502" y="470"/>
                  </a:lnTo>
                  <a:lnTo>
                    <a:pt x="491" y="478"/>
                  </a:lnTo>
                  <a:lnTo>
                    <a:pt x="478" y="480"/>
                  </a:lnTo>
                  <a:lnTo>
                    <a:pt x="33" y="480"/>
                  </a:lnTo>
                  <a:lnTo>
                    <a:pt x="20" y="478"/>
                  </a:lnTo>
                  <a:lnTo>
                    <a:pt x="10" y="470"/>
                  </a:lnTo>
                  <a:lnTo>
                    <a:pt x="3" y="460"/>
                  </a:lnTo>
                  <a:lnTo>
                    <a:pt x="0" y="446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3F6F5"/>
            </a:solidFill>
            <a:ln w="0" cap="flat" cmpd="sng">
              <a:solidFill>
                <a:srgbClr val="F3F6F5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049655" y="490220"/>
              <a:ext cx="436880" cy="436880"/>
            </a:xfrm>
            <a:custGeom>
              <a:avLst/>
              <a:gdLst>
                <a:gd name="TX0" fmla="*/ 128 w 336"/>
                <a:gd name="TY0" fmla="*/ 0 h 336"/>
                <a:gd name="TX1" fmla="*/ 207 w 336"/>
                <a:gd name="TY1" fmla="*/ 0 h 336"/>
                <a:gd name="TX2" fmla="*/ 212 w 336"/>
                <a:gd name="TY2" fmla="*/ 0 h 336"/>
                <a:gd name="TX3" fmla="*/ 215 w 336"/>
                <a:gd name="TY3" fmla="*/ 3 h 336"/>
                <a:gd name="TX4" fmla="*/ 217 w 336"/>
                <a:gd name="TY4" fmla="*/ 7 h 336"/>
                <a:gd name="TX5" fmla="*/ 219 w 336"/>
                <a:gd name="TY5" fmla="*/ 11 h 336"/>
                <a:gd name="TX6" fmla="*/ 219 w 336"/>
                <a:gd name="TY6" fmla="*/ 105 h 336"/>
                <a:gd name="TX7" fmla="*/ 220 w 336"/>
                <a:gd name="TY7" fmla="*/ 110 h 336"/>
                <a:gd name="TX8" fmla="*/ 223 w 336"/>
                <a:gd name="TY8" fmla="*/ 113 h 336"/>
                <a:gd name="TX9" fmla="*/ 225 w 336"/>
                <a:gd name="TY9" fmla="*/ 116 h 336"/>
                <a:gd name="TX10" fmla="*/ 231 w 336"/>
                <a:gd name="TY10" fmla="*/ 117 h 336"/>
                <a:gd name="TX11" fmla="*/ 325 w 336"/>
                <a:gd name="TY11" fmla="*/ 117 h 336"/>
                <a:gd name="TX12" fmla="*/ 329 w 336"/>
                <a:gd name="TY12" fmla="*/ 118 h 336"/>
                <a:gd name="TX13" fmla="*/ 333 w 336"/>
                <a:gd name="TY13" fmla="*/ 119 h 336"/>
                <a:gd name="TX14" fmla="*/ 335 w 336"/>
                <a:gd name="TY14" fmla="*/ 123 h 336"/>
                <a:gd name="TX15" fmla="*/ 335 w 336"/>
                <a:gd name="TY15" fmla="*/ 127 h 336"/>
                <a:gd name="TX16" fmla="*/ 335 w 336"/>
                <a:gd name="TY16" fmla="*/ 207 h 336"/>
                <a:gd name="TX17" fmla="*/ 335 w 336"/>
                <a:gd name="TY17" fmla="*/ 211 h 336"/>
                <a:gd name="TX18" fmla="*/ 333 w 336"/>
                <a:gd name="TY18" fmla="*/ 215 h 336"/>
                <a:gd name="TX19" fmla="*/ 329 w 336"/>
                <a:gd name="TY19" fmla="*/ 218 h 336"/>
                <a:gd name="TX20" fmla="*/ 325 w 336"/>
                <a:gd name="TY20" fmla="*/ 218 h 336"/>
                <a:gd name="TX21" fmla="*/ 231 w 336"/>
                <a:gd name="TY21" fmla="*/ 218 h 336"/>
                <a:gd name="TX22" fmla="*/ 225 w 336"/>
                <a:gd name="TY22" fmla="*/ 219 h 336"/>
                <a:gd name="TX23" fmla="*/ 223 w 336"/>
                <a:gd name="TY23" fmla="*/ 222 h 336"/>
                <a:gd name="TX24" fmla="*/ 220 w 336"/>
                <a:gd name="TY24" fmla="*/ 225 h 336"/>
                <a:gd name="TX25" fmla="*/ 219 w 336"/>
                <a:gd name="TY25" fmla="*/ 229 h 336"/>
                <a:gd name="TX26" fmla="*/ 219 w 336"/>
                <a:gd name="TY26" fmla="*/ 324 h 336"/>
                <a:gd name="TX27" fmla="*/ 217 w 336"/>
                <a:gd name="TY27" fmla="*/ 328 h 336"/>
                <a:gd name="TX28" fmla="*/ 215 w 336"/>
                <a:gd name="TY28" fmla="*/ 332 h 336"/>
                <a:gd name="TX29" fmla="*/ 212 w 336"/>
                <a:gd name="TY29" fmla="*/ 334 h 336"/>
                <a:gd name="TX30" fmla="*/ 207 w 336"/>
                <a:gd name="TY30" fmla="*/ 335 h 336"/>
                <a:gd name="TX31" fmla="*/ 128 w 336"/>
                <a:gd name="TY31" fmla="*/ 335 h 336"/>
                <a:gd name="TX32" fmla="*/ 124 w 336"/>
                <a:gd name="TY32" fmla="*/ 334 h 336"/>
                <a:gd name="TX33" fmla="*/ 121 w 336"/>
                <a:gd name="TY33" fmla="*/ 332 h 336"/>
                <a:gd name="TX34" fmla="*/ 118 w 336"/>
                <a:gd name="TY34" fmla="*/ 328 h 336"/>
                <a:gd name="TX35" fmla="*/ 117 w 336"/>
                <a:gd name="TY35" fmla="*/ 324 h 336"/>
                <a:gd name="TX36" fmla="*/ 117 w 336"/>
                <a:gd name="TY36" fmla="*/ 229 h 336"/>
                <a:gd name="TX37" fmla="*/ 117 w 336"/>
                <a:gd name="TY37" fmla="*/ 225 h 336"/>
                <a:gd name="TX38" fmla="*/ 114 w 336"/>
                <a:gd name="TY38" fmla="*/ 222 h 336"/>
                <a:gd name="TX39" fmla="*/ 110 w 336"/>
                <a:gd name="TY39" fmla="*/ 219 h 336"/>
                <a:gd name="TX40" fmla="*/ 106 w 336"/>
                <a:gd name="TY40" fmla="*/ 218 h 336"/>
                <a:gd name="TX41" fmla="*/ 12 w 336"/>
                <a:gd name="TY41" fmla="*/ 218 h 336"/>
                <a:gd name="TX42" fmla="*/ 8 w 336"/>
                <a:gd name="TY42" fmla="*/ 218 h 336"/>
                <a:gd name="TX43" fmla="*/ 4 w 336"/>
                <a:gd name="TY43" fmla="*/ 215 h 336"/>
                <a:gd name="TX44" fmla="*/ 1 w 336"/>
                <a:gd name="TY44" fmla="*/ 211 h 336"/>
                <a:gd name="TX45" fmla="*/ 0 w 336"/>
                <a:gd name="TY45" fmla="*/ 207 h 336"/>
                <a:gd name="TX46" fmla="*/ 0 w 336"/>
                <a:gd name="TY46" fmla="*/ 127 h 336"/>
                <a:gd name="TX47" fmla="*/ 1 w 336"/>
                <a:gd name="TY47" fmla="*/ 123 h 336"/>
                <a:gd name="TX48" fmla="*/ 4 w 336"/>
                <a:gd name="TY48" fmla="*/ 119 h 336"/>
                <a:gd name="TX49" fmla="*/ 8 w 336"/>
                <a:gd name="TY49" fmla="*/ 118 h 336"/>
                <a:gd name="TX50" fmla="*/ 12 w 336"/>
                <a:gd name="TY50" fmla="*/ 117 h 336"/>
                <a:gd name="TX51" fmla="*/ 106 w 336"/>
                <a:gd name="TY51" fmla="*/ 117 h 336"/>
                <a:gd name="TX52" fmla="*/ 110 w 336"/>
                <a:gd name="TY52" fmla="*/ 116 h 336"/>
                <a:gd name="TX53" fmla="*/ 114 w 336"/>
                <a:gd name="TY53" fmla="*/ 113 h 336"/>
                <a:gd name="TX54" fmla="*/ 117 w 336"/>
                <a:gd name="TY54" fmla="*/ 110 h 336"/>
                <a:gd name="TX55" fmla="*/ 117 w 336"/>
                <a:gd name="TY55" fmla="*/ 105 h 336"/>
                <a:gd name="TX56" fmla="*/ 117 w 336"/>
                <a:gd name="TY56" fmla="*/ 11 h 336"/>
                <a:gd name="TX57" fmla="*/ 118 w 336"/>
                <a:gd name="TY57" fmla="*/ 7 h 336"/>
                <a:gd name="TX58" fmla="*/ 121 w 336"/>
                <a:gd name="TY58" fmla="*/ 3 h 336"/>
                <a:gd name="TX59" fmla="*/ 124 w 336"/>
                <a:gd name="TY59" fmla="*/ 0 h 336"/>
                <a:gd name="TX60" fmla="*/ 128 w 336"/>
                <a:gd name="TY60" fmla="*/ 0 h 33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</a:cxnLst>
              <a:rect l="l" t="t" r="r" b="b"/>
              <a:pathLst>
                <a:path w="336" h="336">
                  <a:moveTo>
                    <a:pt x="128" y="0"/>
                  </a:moveTo>
                  <a:lnTo>
                    <a:pt x="207" y="0"/>
                  </a:lnTo>
                  <a:lnTo>
                    <a:pt x="212" y="0"/>
                  </a:lnTo>
                  <a:lnTo>
                    <a:pt x="215" y="3"/>
                  </a:lnTo>
                  <a:lnTo>
                    <a:pt x="217" y="7"/>
                  </a:lnTo>
                  <a:lnTo>
                    <a:pt x="219" y="11"/>
                  </a:lnTo>
                  <a:lnTo>
                    <a:pt x="219" y="105"/>
                  </a:lnTo>
                  <a:lnTo>
                    <a:pt x="220" y="110"/>
                  </a:lnTo>
                  <a:lnTo>
                    <a:pt x="223" y="113"/>
                  </a:lnTo>
                  <a:lnTo>
                    <a:pt x="225" y="116"/>
                  </a:lnTo>
                  <a:lnTo>
                    <a:pt x="231" y="117"/>
                  </a:lnTo>
                  <a:lnTo>
                    <a:pt x="325" y="117"/>
                  </a:lnTo>
                  <a:lnTo>
                    <a:pt x="329" y="118"/>
                  </a:lnTo>
                  <a:lnTo>
                    <a:pt x="333" y="119"/>
                  </a:lnTo>
                  <a:lnTo>
                    <a:pt x="335" y="123"/>
                  </a:lnTo>
                  <a:lnTo>
                    <a:pt x="335" y="127"/>
                  </a:lnTo>
                  <a:lnTo>
                    <a:pt x="335" y="207"/>
                  </a:lnTo>
                  <a:lnTo>
                    <a:pt x="335" y="211"/>
                  </a:lnTo>
                  <a:lnTo>
                    <a:pt x="333" y="215"/>
                  </a:lnTo>
                  <a:lnTo>
                    <a:pt x="329" y="218"/>
                  </a:lnTo>
                  <a:lnTo>
                    <a:pt x="325" y="218"/>
                  </a:lnTo>
                  <a:lnTo>
                    <a:pt x="231" y="218"/>
                  </a:lnTo>
                  <a:lnTo>
                    <a:pt x="225" y="219"/>
                  </a:lnTo>
                  <a:lnTo>
                    <a:pt x="223" y="222"/>
                  </a:lnTo>
                  <a:lnTo>
                    <a:pt x="220" y="225"/>
                  </a:lnTo>
                  <a:lnTo>
                    <a:pt x="219" y="229"/>
                  </a:lnTo>
                  <a:lnTo>
                    <a:pt x="219" y="324"/>
                  </a:lnTo>
                  <a:lnTo>
                    <a:pt x="217" y="328"/>
                  </a:lnTo>
                  <a:lnTo>
                    <a:pt x="215" y="332"/>
                  </a:lnTo>
                  <a:lnTo>
                    <a:pt x="212" y="334"/>
                  </a:lnTo>
                  <a:lnTo>
                    <a:pt x="207" y="335"/>
                  </a:lnTo>
                  <a:lnTo>
                    <a:pt x="128" y="335"/>
                  </a:lnTo>
                  <a:lnTo>
                    <a:pt x="124" y="334"/>
                  </a:lnTo>
                  <a:lnTo>
                    <a:pt x="121" y="332"/>
                  </a:lnTo>
                  <a:lnTo>
                    <a:pt x="118" y="328"/>
                  </a:lnTo>
                  <a:lnTo>
                    <a:pt x="117" y="324"/>
                  </a:lnTo>
                  <a:lnTo>
                    <a:pt x="117" y="229"/>
                  </a:lnTo>
                  <a:lnTo>
                    <a:pt x="117" y="225"/>
                  </a:lnTo>
                  <a:lnTo>
                    <a:pt x="114" y="222"/>
                  </a:lnTo>
                  <a:lnTo>
                    <a:pt x="110" y="219"/>
                  </a:lnTo>
                  <a:lnTo>
                    <a:pt x="106" y="218"/>
                  </a:lnTo>
                  <a:lnTo>
                    <a:pt x="12" y="218"/>
                  </a:lnTo>
                  <a:lnTo>
                    <a:pt x="8" y="218"/>
                  </a:lnTo>
                  <a:lnTo>
                    <a:pt x="4" y="215"/>
                  </a:lnTo>
                  <a:lnTo>
                    <a:pt x="1" y="211"/>
                  </a:lnTo>
                  <a:lnTo>
                    <a:pt x="0" y="207"/>
                  </a:lnTo>
                  <a:lnTo>
                    <a:pt x="0" y="127"/>
                  </a:lnTo>
                  <a:lnTo>
                    <a:pt x="1" y="123"/>
                  </a:lnTo>
                  <a:lnTo>
                    <a:pt x="4" y="119"/>
                  </a:lnTo>
                  <a:lnTo>
                    <a:pt x="8" y="118"/>
                  </a:lnTo>
                  <a:lnTo>
                    <a:pt x="12" y="117"/>
                  </a:lnTo>
                  <a:lnTo>
                    <a:pt x="106" y="117"/>
                  </a:lnTo>
                  <a:lnTo>
                    <a:pt x="110" y="116"/>
                  </a:lnTo>
                  <a:lnTo>
                    <a:pt x="114" y="113"/>
                  </a:lnTo>
                  <a:lnTo>
                    <a:pt x="117" y="110"/>
                  </a:lnTo>
                  <a:lnTo>
                    <a:pt x="117" y="105"/>
                  </a:lnTo>
                  <a:lnTo>
                    <a:pt x="117" y="11"/>
                  </a:lnTo>
                  <a:lnTo>
                    <a:pt x="118" y="7"/>
                  </a:lnTo>
                  <a:lnTo>
                    <a:pt x="121" y="3"/>
                  </a:lnTo>
                  <a:lnTo>
                    <a:pt x="124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32804"/>
            </a:solidFill>
            <a:ln w="0" cap="flat" cmpd="sng">
              <a:solidFill>
                <a:srgbClr val="F32804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616440" y="5902960"/>
            <a:ext cx="1553210" cy="955675"/>
            <a:chOff x="9616440" y="5902960"/>
            <a:chExt cx="1553210" cy="955675"/>
          </a:xfrm>
        </p:grpSpPr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9616440" y="5902960"/>
              <a:ext cx="1553210" cy="820420"/>
            </a:xfrm>
            <a:custGeom>
              <a:avLst/>
              <a:gdLst>
                <a:gd name="TX0" fmla="*/ 181 w 568"/>
                <a:gd name="TY0" fmla="*/ 0 h 323"/>
                <a:gd name="TX1" fmla="*/ 195 w 568"/>
                <a:gd name="TY1" fmla="*/ 4 h 323"/>
                <a:gd name="TX2" fmla="*/ 204 w 568"/>
                <a:gd name="TY2" fmla="*/ 15 h 323"/>
                <a:gd name="TX3" fmla="*/ 208 w 568"/>
                <a:gd name="TY3" fmla="*/ 29 h 323"/>
                <a:gd name="TX4" fmla="*/ 208 w 568"/>
                <a:gd name="TY4" fmla="*/ 32 h 323"/>
                <a:gd name="TX5" fmla="*/ 509 w 568"/>
                <a:gd name="TY5" fmla="*/ 32 h 323"/>
                <a:gd name="TX6" fmla="*/ 527 w 568"/>
                <a:gd name="TY6" fmla="*/ 33 h 323"/>
                <a:gd name="TX7" fmla="*/ 542 w 568"/>
                <a:gd name="TY7" fmla="*/ 40 h 323"/>
                <a:gd name="TX8" fmla="*/ 552 w 568"/>
                <a:gd name="TY8" fmla="*/ 50 h 323"/>
                <a:gd name="TX9" fmla="*/ 559 w 568"/>
                <a:gd name="TY9" fmla="*/ 63 h 323"/>
                <a:gd name="TX10" fmla="*/ 564 w 568"/>
                <a:gd name="TY10" fmla="*/ 79 h 323"/>
                <a:gd name="TX11" fmla="*/ 565 w 568"/>
                <a:gd name="TY11" fmla="*/ 97 h 323"/>
                <a:gd name="TX12" fmla="*/ 567 w 568"/>
                <a:gd name="TY12" fmla="*/ 117 h 323"/>
                <a:gd name="TX13" fmla="*/ 567 w 568"/>
                <a:gd name="TY13" fmla="*/ 236 h 323"/>
                <a:gd name="TX14" fmla="*/ 563 w 568"/>
                <a:gd name="TY14" fmla="*/ 262 h 323"/>
                <a:gd name="TX15" fmla="*/ 552 w 568"/>
                <a:gd name="TY15" fmla="*/ 284 h 323"/>
                <a:gd name="TX16" fmla="*/ 535 w 568"/>
                <a:gd name="TY16" fmla="*/ 303 h 323"/>
                <a:gd name="TX17" fmla="*/ 513 w 568"/>
                <a:gd name="TY17" fmla="*/ 316 h 323"/>
                <a:gd name="TX18" fmla="*/ 488 w 568"/>
                <a:gd name="TY18" fmla="*/ 321 h 323"/>
                <a:gd name="TX19" fmla="*/ 490 w 568"/>
                <a:gd name="TY19" fmla="*/ 315 h 323"/>
                <a:gd name="TX20" fmla="*/ 491 w 568"/>
                <a:gd name="TY20" fmla="*/ 308 h 323"/>
                <a:gd name="TX21" fmla="*/ 487 w 568"/>
                <a:gd name="TY21" fmla="*/ 288 h 323"/>
                <a:gd name="TX22" fmla="*/ 478 w 568"/>
                <a:gd name="TY22" fmla="*/ 271 h 323"/>
                <a:gd name="TX23" fmla="*/ 465 w 568"/>
                <a:gd name="TY23" fmla="*/ 257 h 323"/>
                <a:gd name="TX24" fmla="*/ 448 w 568"/>
                <a:gd name="TY24" fmla="*/ 249 h 323"/>
                <a:gd name="TX25" fmla="*/ 428 w 568"/>
                <a:gd name="TY25" fmla="*/ 245 h 323"/>
                <a:gd name="TX26" fmla="*/ 408 w 568"/>
                <a:gd name="TY26" fmla="*/ 249 h 323"/>
                <a:gd name="TX27" fmla="*/ 391 w 568"/>
                <a:gd name="TY27" fmla="*/ 257 h 323"/>
                <a:gd name="TX28" fmla="*/ 378 w 568"/>
                <a:gd name="TY28" fmla="*/ 271 h 323"/>
                <a:gd name="TX29" fmla="*/ 369 w 568"/>
                <a:gd name="TY29" fmla="*/ 288 h 323"/>
                <a:gd name="TX30" fmla="*/ 366 w 568"/>
                <a:gd name="TY30" fmla="*/ 308 h 323"/>
                <a:gd name="TX31" fmla="*/ 366 w 568"/>
                <a:gd name="TY31" fmla="*/ 315 h 323"/>
                <a:gd name="TX32" fmla="*/ 368 w 568"/>
                <a:gd name="TY32" fmla="*/ 322 h 323"/>
                <a:gd name="TX33" fmla="*/ 179 w 568"/>
                <a:gd name="TY33" fmla="*/ 322 h 323"/>
                <a:gd name="TX34" fmla="*/ 181 w 568"/>
                <a:gd name="TY34" fmla="*/ 315 h 323"/>
                <a:gd name="TX35" fmla="*/ 181 w 568"/>
                <a:gd name="TY35" fmla="*/ 308 h 323"/>
                <a:gd name="TX36" fmla="*/ 178 w 568"/>
                <a:gd name="TY36" fmla="*/ 288 h 323"/>
                <a:gd name="TX37" fmla="*/ 169 w 568"/>
                <a:gd name="TY37" fmla="*/ 271 h 323"/>
                <a:gd name="TX38" fmla="*/ 156 w 568"/>
                <a:gd name="TY38" fmla="*/ 257 h 323"/>
                <a:gd name="TX39" fmla="*/ 139 w 568"/>
                <a:gd name="TY39" fmla="*/ 249 h 323"/>
                <a:gd name="TX40" fmla="*/ 119 w 568"/>
                <a:gd name="TY40" fmla="*/ 245 h 323"/>
                <a:gd name="TX41" fmla="*/ 99 w 568"/>
                <a:gd name="TY41" fmla="*/ 249 h 323"/>
                <a:gd name="TX42" fmla="*/ 82 w 568"/>
                <a:gd name="TY42" fmla="*/ 257 h 323"/>
                <a:gd name="TX43" fmla="*/ 68 w 568"/>
                <a:gd name="TY43" fmla="*/ 271 h 323"/>
                <a:gd name="TX44" fmla="*/ 60 w 568"/>
                <a:gd name="TY44" fmla="*/ 288 h 323"/>
                <a:gd name="TX45" fmla="*/ 56 w 568"/>
                <a:gd name="TY45" fmla="*/ 308 h 323"/>
                <a:gd name="TX46" fmla="*/ 56 w 568"/>
                <a:gd name="TY46" fmla="*/ 312 h 323"/>
                <a:gd name="TX47" fmla="*/ 58 w 568"/>
                <a:gd name="TY47" fmla="*/ 317 h 323"/>
                <a:gd name="TX48" fmla="*/ 38 w 568"/>
                <a:gd name="TY48" fmla="*/ 308 h 323"/>
                <a:gd name="TX49" fmla="*/ 22 w 568"/>
                <a:gd name="TY49" fmla="*/ 295 h 323"/>
                <a:gd name="TX50" fmla="*/ 10 w 568"/>
                <a:gd name="TY50" fmla="*/ 278 h 323"/>
                <a:gd name="TX51" fmla="*/ 3 w 568"/>
                <a:gd name="TY51" fmla="*/ 258 h 323"/>
                <a:gd name="TX52" fmla="*/ 0 w 568"/>
                <a:gd name="TY52" fmla="*/ 236 h 323"/>
                <a:gd name="TX53" fmla="*/ 27 w 568"/>
                <a:gd name="TY53" fmla="*/ 117 h 323"/>
                <a:gd name="TX54" fmla="*/ 37 w 568"/>
                <a:gd name="TY54" fmla="*/ 92 h 323"/>
                <a:gd name="TX55" fmla="*/ 48 w 568"/>
                <a:gd name="TY55" fmla="*/ 72 h 323"/>
                <a:gd name="TX56" fmla="*/ 63 w 568"/>
                <a:gd name="TY56" fmla="*/ 57 h 323"/>
                <a:gd name="TX57" fmla="*/ 78 w 568"/>
                <a:gd name="TY57" fmla="*/ 45 h 323"/>
                <a:gd name="TX58" fmla="*/ 97 w 568"/>
                <a:gd name="TY58" fmla="*/ 37 h 323"/>
                <a:gd name="TX59" fmla="*/ 115 w 568"/>
                <a:gd name="TY59" fmla="*/ 33 h 323"/>
                <a:gd name="TX60" fmla="*/ 135 w 568"/>
                <a:gd name="TY60" fmla="*/ 32 h 323"/>
                <a:gd name="TX61" fmla="*/ 152 w 568"/>
                <a:gd name="TY61" fmla="*/ 32 h 323"/>
                <a:gd name="TX62" fmla="*/ 152 w 568"/>
                <a:gd name="TY62" fmla="*/ 29 h 323"/>
                <a:gd name="TX63" fmla="*/ 156 w 568"/>
                <a:gd name="TY63" fmla="*/ 15 h 323"/>
                <a:gd name="TX64" fmla="*/ 166 w 568"/>
                <a:gd name="TY64" fmla="*/ 4 h 323"/>
                <a:gd name="TX65" fmla="*/ 181 w 568"/>
                <a:gd name="TY65" fmla="*/ 0 h 32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</a:cxnLst>
              <a:rect l="l" t="t" r="r" b="b"/>
              <a:pathLst>
                <a:path w="568" h="323">
                  <a:moveTo>
                    <a:pt x="181" y="0"/>
                  </a:moveTo>
                  <a:lnTo>
                    <a:pt x="195" y="4"/>
                  </a:lnTo>
                  <a:lnTo>
                    <a:pt x="204" y="15"/>
                  </a:lnTo>
                  <a:lnTo>
                    <a:pt x="208" y="29"/>
                  </a:lnTo>
                  <a:lnTo>
                    <a:pt x="208" y="32"/>
                  </a:lnTo>
                  <a:lnTo>
                    <a:pt x="509" y="32"/>
                  </a:lnTo>
                  <a:lnTo>
                    <a:pt x="527" y="33"/>
                  </a:lnTo>
                  <a:lnTo>
                    <a:pt x="542" y="40"/>
                  </a:lnTo>
                  <a:lnTo>
                    <a:pt x="552" y="50"/>
                  </a:lnTo>
                  <a:lnTo>
                    <a:pt x="559" y="63"/>
                  </a:lnTo>
                  <a:lnTo>
                    <a:pt x="564" y="79"/>
                  </a:lnTo>
                  <a:lnTo>
                    <a:pt x="565" y="97"/>
                  </a:lnTo>
                  <a:lnTo>
                    <a:pt x="567" y="117"/>
                  </a:lnTo>
                  <a:lnTo>
                    <a:pt x="567" y="236"/>
                  </a:lnTo>
                  <a:lnTo>
                    <a:pt x="563" y="262"/>
                  </a:lnTo>
                  <a:lnTo>
                    <a:pt x="552" y="284"/>
                  </a:lnTo>
                  <a:lnTo>
                    <a:pt x="535" y="303"/>
                  </a:lnTo>
                  <a:lnTo>
                    <a:pt x="513" y="316"/>
                  </a:lnTo>
                  <a:lnTo>
                    <a:pt x="488" y="321"/>
                  </a:lnTo>
                  <a:lnTo>
                    <a:pt x="490" y="315"/>
                  </a:lnTo>
                  <a:lnTo>
                    <a:pt x="491" y="308"/>
                  </a:lnTo>
                  <a:lnTo>
                    <a:pt x="487" y="288"/>
                  </a:lnTo>
                  <a:lnTo>
                    <a:pt x="478" y="271"/>
                  </a:lnTo>
                  <a:lnTo>
                    <a:pt x="465" y="257"/>
                  </a:lnTo>
                  <a:lnTo>
                    <a:pt x="448" y="249"/>
                  </a:lnTo>
                  <a:lnTo>
                    <a:pt x="428" y="245"/>
                  </a:lnTo>
                  <a:lnTo>
                    <a:pt x="408" y="249"/>
                  </a:lnTo>
                  <a:lnTo>
                    <a:pt x="391" y="257"/>
                  </a:lnTo>
                  <a:lnTo>
                    <a:pt x="378" y="271"/>
                  </a:lnTo>
                  <a:lnTo>
                    <a:pt x="369" y="288"/>
                  </a:lnTo>
                  <a:lnTo>
                    <a:pt x="366" y="308"/>
                  </a:lnTo>
                  <a:lnTo>
                    <a:pt x="366" y="315"/>
                  </a:lnTo>
                  <a:lnTo>
                    <a:pt x="368" y="322"/>
                  </a:lnTo>
                  <a:lnTo>
                    <a:pt x="179" y="322"/>
                  </a:lnTo>
                  <a:lnTo>
                    <a:pt x="181" y="315"/>
                  </a:lnTo>
                  <a:lnTo>
                    <a:pt x="181" y="308"/>
                  </a:lnTo>
                  <a:lnTo>
                    <a:pt x="178" y="288"/>
                  </a:lnTo>
                  <a:lnTo>
                    <a:pt x="169" y="271"/>
                  </a:lnTo>
                  <a:lnTo>
                    <a:pt x="156" y="257"/>
                  </a:lnTo>
                  <a:lnTo>
                    <a:pt x="139" y="249"/>
                  </a:lnTo>
                  <a:lnTo>
                    <a:pt x="119" y="245"/>
                  </a:lnTo>
                  <a:lnTo>
                    <a:pt x="99" y="249"/>
                  </a:lnTo>
                  <a:lnTo>
                    <a:pt x="82" y="257"/>
                  </a:lnTo>
                  <a:lnTo>
                    <a:pt x="68" y="271"/>
                  </a:lnTo>
                  <a:lnTo>
                    <a:pt x="60" y="288"/>
                  </a:lnTo>
                  <a:lnTo>
                    <a:pt x="56" y="308"/>
                  </a:lnTo>
                  <a:lnTo>
                    <a:pt x="56" y="312"/>
                  </a:lnTo>
                  <a:lnTo>
                    <a:pt x="58" y="317"/>
                  </a:lnTo>
                  <a:lnTo>
                    <a:pt x="38" y="308"/>
                  </a:lnTo>
                  <a:lnTo>
                    <a:pt x="22" y="295"/>
                  </a:lnTo>
                  <a:lnTo>
                    <a:pt x="10" y="278"/>
                  </a:lnTo>
                  <a:lnTo>
                    <a:pt x="3" y="258"/>
                  </a:lnTo>
                  <a:lnTo>
                    <a:pt x="0" y="236"/>
                  </a:lnTo>
                  <a:lnTo>
                    <a:pt x="27" y="117"/>
                  </a:lnTo>
                  <a:lnTo>
                    <a:pt x="37" y="92"/>
                  </a:lnTo>
                  <a:lnTo>
                    <a:pt x="48" y="72"/>
                  </a:lnTo>
                  <a:lnTo>
                    <a:pt x="63" y="57"/>
                  </a:lnTo>
                  <a:lnTo>
                    <a:pt x="78" y="45"/>
                  </a:lnTo>
                  <a:lnTo>
                    <a:pt x="97" y="37"/>
                  </a:lnTo>
                  <a:lnTo>
                    <a:pt x="115" y="33"/>
                  </a:lnTo>
                  <a:lnTo>
                    <a:pt x="135" y="32"/>
                  </a:lnTo>
                  <a:lnTo>
                    <a:pt x="152" y="32"/>
                  </a:lnTo>
                  <a:lnTo>
                    <a:pt x="152" y="29"/>
                  </a:lnTo>
                  <a:lnTo>
                    <a:pt x="156" y="15"/>
                  </a:lnTo>
                  <a:lnTo>
                    <a:pt x="166" y="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3F6F5"/>
            </a:solidFill>
            <a:ln w="0" cap="flat" cmpd="sng">
              <a:solidFill>
                <a:srgbClr val="F3F6F5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9783445" y="6068695"/>
              <a:ext cx="321310" cy="245110"/>
            </a:xfrm>
            <a:custGeom>
              <a:avLst/>
              <a:gdLst>
                <a:gd name="TX0" fmla="*/ 54 w 118"/>
                <a:gd name="TY0" fmla="*/ 0 h 97"/>
                <a:gd name="TX1" fmla="*/ 57 w 118"/>
                <a:gd name="TY1" fmla="*/ 0 h 97"/>
                <a:gd name="TX2" fmla="*/ 117 w 118"/>
                <a:gd name="TY2" fmla="*/ 0 h 97"/>
                <a:gd name="TX3" fmla="*/ 117 w 118"/>
                <a:gd name="TY3" fmla="*/ 96 h 97"/>
                <a:gd name="TX4" fmla="*/ 0 w 118"/>
                <a:gd name="TY4" fmla="*/ 96 h 97"/>
                <a:gd name="TX5" fmla="*/ 15 w 118"/>
                <a:gd name="TY5" fmla="*/ 37 h 97"/>
                <a:gd name="TX6" fmla="*/ 16 w 118"/>
                <a:gd name="TY6" fmla="*/ 35 h 97"/>
                <a:gd name="TX7" fmla="*/ 17 w 118"/>
                <a:gd name="TY7" fmla="*/ 31 h 97"/>
                <a:gd name="TX8" fmla="*/ 19 w 118"/>
                <a:gd name="TY8" fmla="*/ 26 h 97"/>
                <a:gd name="TX9" fmla="*/ 23 w 118"/>
                <a:gd name="TY9" fmla="*/ 14 h 97"/>
                <a:gd name="TX10" fmla="*/ 31 w 118"/>
                <a:gd name="TY10" fmla="*/ 6 h 97"/>
                <a:gd name="TX11" fmla="*/ 40 w 118"/>
                <a:gd name="TY11" fmla="*/ 2 h 97"/>
                <a:gd name="TX12" fmla="*/ 48 w 118"/>
                <a:gd name="TY12" fmla="*/ 0 h 97"/>
                <a:gd name="TX13" fmla="*/ 54 w 118"/>
                <a:gd name="TY13" fmla="*/ 0 h 9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18" h="97">
                  <a:moveTo>
                    <a:pt x="54" y="0"/>
                  </a:moveTo>
                  <a:lnTo>
                    <a:pt x="57" y="0"/>
                  </a:lnTo>
                  <a:lnTo>
                    <a:pt x="117" y="0"/>
                  </a:lnTo>
                  <a:lnTo>
                    <a:pt x="117" y="96"/>
                  </a:lnTo>
                  <a:lnTo>
                    <a:pt x="0" y="96"/>
                  </a:lnTo>
                  <a:lnTo>
                    <a:pt x="15" y="37"/>
                  </a:lnTo>
                  <a:lnTo>
                    <a:pt x="16" y="35"/>
                  </a:lnTo>
                  <a:lnTo>
                    <a:pt x="17" y="31"/>
                  </a:lnTo>
                  <a:lnTo>
                    <a:pt x="19" y="26"/>
                  </a:lnTo>
                  <a:lnTo>
                    <a:pt x="23" y="14"/>
                  </a:lnTo>
                  <a:lnTo>
                    <a:pt x="31" y="6"/>
                  </a:lnTo>
                  <a:lnTo>
                    <a:pt x="40" y="2"/>
                  </a:lnTo>
                  <a:lnTo>
                    <a:pt x="48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C2FFE9"/>
            </a:solidFill>
            <a:ln w="0" cap="flat" cmpd="sng">
              <a:solidFill>
                <a:srgbClr val="C2FFE9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0317480" y="6114415"/>
              <a:ext cx="433070" cy="400685"/>
            </a:xfrm>
            <a:custGeom>
              <a:avLst/>
              <a:gdLst>
                <a:gd name="TX0" fmla="*/ 54 w 159"/>
                <a:gd name="TY0" fmla="*/ 0 h 158"/>
                <a:gd name="TX1" fmla="*/ 105 w 159"/>
                <a:gd name="TY1" fmla="*/ 0 h 158"/>
                <a:gd name="TX2" fmla="*/ 105 w 159"/>
                <a:gd name="TY2" fmla="*/ 52 h 158"/>
                <a:gd name="TX3" fmla="*/ 158 w 159"/>
                <a:gd name="TY3" fmla="*/ 52 h 158"/>
                <a:gd name="TX4" fmla="*/ 158 w 159"/>
                <a:gd name="TY4" fmla="*/ 103 h 158"/>
                <a:gd name="TX5" fmla="*/ 105 w 159"/>
                <a:gd name="TY5" fmla="*/ 103 h 158"/>
                <a:gd name="TX6" fmla="*/ 105 w 159"/>
                <a:gd name="TY6" fmla="*/ 157 h 158"/>
                <a:gd name="TX7" fmla="*/ 54 w 159"/>
                <a:gd name="TY7" fmla="*/ 157 h 158"/>
                <a:gd name="TX8" fmla="*/ 54 w 159"/>
                <a:gd name="TY8" fmla="*/ 103 h 158"/>
                <a:gd name="TX9" fmla="*/ 0 w 159"/>
                <a:gd name="TY9" fmla="*/ 103 h 158"/>
                <a:gd name="TX10" fmla="*/ 0 w 159"/>
                <a:gd name="TY10" fmla="*/ 52 h 158"/>
                <a:gd name="TX11" fmla="*/ 54 w 159"/>
                <a:gd name="TY11" fmla="*/ 52 h 158"/>
                <a:gd name="TX12" fmla="*/ 54 w 159"/>
                <a:gd name="TY12" fmla="*/ 0 h 1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59" h="158">
                  <a:moveTo>
                    <a:pt x="54" y="0"/>
                  </a:moveTo>
                  <a:lnTo>
                    <a:pt x="105" y="0"/>
                  </a:lnTo>
                  <a:lnTo>
                    <a:pt x="105" y="52"/>
                  </a:lnTo>
                  <a:lnTo>
                    <a:pt x="158" y="52"/>
                  </a:lnTo>
                  <a:lnTo>
                    <a:pt x="158" y="103"/>
                  </a:lnTo>
                  <a:lnTo>
                    <a:pt x="105" y="103"/>
                  </a:lnTo>
                  <a:lnTo>
                    <a:pt x="105" y="157"/>
                  </a:lnTo>
                  <a:lnTo>
                    <a:pt x="54" y="157"/>
                  </a:lnTo>
                  <a:lnTo>
                    <a:pt x="54" y="103"/>
                  </a:lnTo>
                  <a:lnTo>
                    <a:pt x="0" y="103"/>
                  </a:lnTo>
                  <a:lnTo>
                    <a:pt x="0" y="52"/>
                  </a:lnTo>
                  <a:lnTo>
                    <a:pt x="54" y="5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44C42"/>
            </a:solidFill>
            <a:ln w="0" cap="flat" cmpd="sng">
              <a:solidFill>
                <a:srgbClr val="F44C42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9764395" y="6527165"/>
              <a:ext cx="351155" cy="331470"/>
            </a:xfrm>
            <a:custGeom>
              <a:avLst/>
              <a:gdLst>
                <a:gd name="TX0" fmla="*/ 64 w 129"/>
                <a:gd name="TY0" fmla="*/ 0 h 131"/>
                <a:gd name="TX1" fmla="*/ 85 w 129"/>
                <a:gd name="TY1" fmla="*/ 3 h 131"/>
                <a:gd name="TX2" fmla="*/ 102 w 129"/>
                <a:gd name="TY2" fmla="*/ 12 h 131"/>
                <a:gd name="TX3" fmla="*/ 116 w 129"/>
                <a:gd name="TY3" fmla="*/ 26 h 131"/>
                <a:gd name="TX4" fmla="*/ 125 w 129"/>
                <a:gd name="TY4" fmla="*/ 45 h 131"/>
                <a:gd name="TX5" fmla="*/ 128 w 129"/>
                <a:gd name="TY5" fmla="*/ 64 h 131"/>
                <a:gd name="TX6" fmla="*/ 125 w 129"/>
                <a:gd name="TY6" fmla="*/ 85 h 131"/>
                <a:gd name="TX7" fmla="*/ 116 w 129"/>
                <a:gd name="TY7" fmla="*/ 102 h 131"/>
                <a:gd name="TX8" fmla="*/ 102 w 129"/>
                <a:gd name="TY8" fmla="*/ 117 h 131"/>
                <a:gd name="TX9" fmla="*/ 85 w 129"/>
                <a:gd name="TY9" fmla="*/ 126 h 131"/>
                <a:gd name="TX10" fmla="*/ 64 w 129"/>
                <a:gd name="TY10" fmla="*/ 130 h 131"/>
                <a:gd name="TX11" fmla="*/ 43 w 129"/>
                <a:gd name="TY11" fmla="*/ 126 h 131"/>
                <a:gd name="TX12" fmla="*/ 26 w 129"/>
                <a:gd name="TY12" fmla="*/ 117 h 131"/>
                <a:gd name="TX13" fmla="*/ 11 w 129"/>
                <a:gd name="TY13" fmla="*/ 102 h 131"/>
                <a:gd name="TX14" fmla="*/ 2 w 129"/>
                <a:gd name="TY14" fmla="*/ 85 h 131"/>
                <a:gd name="TX15" fmla="*/ 0 w 129"/>
                <a:gd name="TY15" fmla="*/ 64 h 131"/>
                <a:gd name="TX16" fmla="*/ 2 w 129"/>
                <a:gd name="TY16" fmla="*/ 45 h 131"/>
                <a:gd name="TX17" fmla="*/ 11 w 129"/>
                <a:gd name="TY17" fmla="*/ 26 h 131"/>
                <a:gd name="TX18" fmla="*/ 26 w 129"/>
                <a:gd name="TY18" fmla="*/ 12 h 131"/>
                <a:gd name="TX19" fmla="*/ 43 w 129"/>
                <a:gd name="TY19" fmla="*/ 3 h 131"/>
                <a:gd name="TX20" fmla="*/ 64 w 129"/>
                <a:gd name="TY20" fmla="*/ 0 h 13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9" h="131">
                  <a:moveTo>
                    <a:pt x="64" y="0"/>
                  </a:moveTo>
                  <a:lnTo>
                    <a:pt x="85" y="3"/>
                  </a:lnTo>
                  <a:lnTo>
                    <a:pt x="102" y="12"/>
                  </a:lnTo>
                  <a:lnTo>
                    <a:pt x="116" y="26"/>
                  </a:lnTo>
                  <a:lnTo>
                    <a:pt x="125" y="45"/>
                  </a:lnTo>
                  <a:lnTo>
                    <a:pt x="128" y="64"/>
                  </a:lnTo>
                  <a:lnTo>
                    <a:pt x="125" y="85"/>
                  </a:lnTo>
                  <a:lnTo>
                    <a:pt x="116" y="102"/>
                  </a:lnTo>
                  <a:lnTo>
                    <a:pt x="102" y="117"/>
                  </a:lnTo>
                  <a:lnTo>
                    <a:pt x="85" y="126"/>
                  </a:lnTo>
                  <a:lnTo>
                    <a:pt x="64" y="130"/>
                  </a:lnTo>
                  <a:lnTo>
                    <a:pt x="43" y="126"/>
                  </a:lnTo>
                  <a:lnTo>
                    <a:pt x="26" y="117"/>
                  </a:lnTo>
                  <a:lnTo>
                    <a:pt x="11" y="102"/>
                  </a:lnTo>
                  <a:lnTo>
                    <a:pt x="2" y="85"/>
                  </a:lnTo>
                  <a:lnTo>
                    <a:pt x="0" y="64"/>
                  </a:lnTo>
                  <a:lnTo>
                    <a:pt x="2" y="45"/>
                  </a:lnTo>
                  <a:lnTo>
                    <a:pt x="11" y="26"/>
                  </a:lnTo>
                  <a:lnTo>
                    <a:pt x="26" y="12"/>
                  </a:lnTo>
                  <a:lnTo>
                    <a:pt x="43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0000"/>
            </a:solidFill>
            <a:ln w="0" cap="flat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9830435" y="6590665"/>
              <a:ext cx="217170" cy="201930"/>
            </a:xfrm>
            <a:custGeom>
              <a:avLst/>
              <a:gdLst>
                <a:gd name="TX0" fmla="*/ 40 w 80"/>
                <a:gd name="TY0" fmla="*/ 0 h 80"/>
                <a:gd name="TX1" fmla="*/ 55 w 80"/>
                <a:gd name="TY1" fmla="*/ 3 h 80"/>
                <a:gd name="TX2" fmla="*/ 67 w 80"/>
                <a:gd name="TY2" fmla="*/ 12 h 80"/>
                <a:gd name="TX3" fmla="*/ 76 w 80"/>
                <a:gd name="TY3" fmla="*/ 24 h 80"/>
                <a:gd name="TX4" fmla="*/ 79 w 80"/>
                <a:gd name="TY4" fmla="*/ 39 h 80"/>
                <a:gd name="TX5" fmla="*/ 76 w 80"/>
                <a:gd name="TY5" fmla="*/ 55 h 80"/>
                <a:gd name="TX6" fmla="*/ 67 w 80"/>
                <a:gd name="TY6" fmla="*/ 67 h 80"/>
                <a:gd name="TX7" fmla="*/ 55 w 80"/>
                <a:gd name="TY7" fmla="*/ 76 h 80"/>
                <a:gd name="TX8" fmla="*/ 40 w 80"/>
                <a:gd name="TY8" fmla="*/ 79 h 80"/>
                <a:gd name="TX9" fmla="*/ 24 w 80"/>
                <a:gd name="TY9" fmla="*/ 76 h 80"/>
                <a:gd name="TX10" fmla="*/ 12 w 80"/>
                <a:gd name="TY10" fmla="*/ 67 h 80"/>
                <a:gd name="TX11" fmla="*/ 3 w 80"/>
                <a:gd name="TY11" fmla="*/ 55 h 80"/>
                <a:gd name="TX12" fmla="*/ 0 w 80"/>
                <a:gd name="TY12" fmla="*/ 39 h 80"/>
                <a:gd name="TX13" fmla="*/ 3 w 80"/>
                <a:gd name="TY13" fmla="*/ 24 h 80"/>
                <a:gd name="TX14" fmla="*/ 12 w 80"/>
                <a:gd name="TY14" fmla="*/ 12 h 80"/>
                <a:gd name="TX15" fmla="*/ 24 w 80"/>
                <a:gd name="TY15" fmla="*/ 3 h 80"/>
                <a:gd name="TX16" fmla="*/ 40 w 80"/>
                <a:gd name="TY16" fmla="*/ 0 h 8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80" h="80">
                  <a:moveTo>
                    <a:pt x="40" y="0"/>
                  </a:moveTo>
                  <a:lnTo>
                    <a:pt x="55" y="3"/>
                  </a:lnTo>
                  <a:lnTo>
                    <a:pt x="67" y="12"/>
                  </a:lnTo>
                  <a:lnTo>
                    <a:pt x="76" y="24"/>
                  </a:lnTo>
                  <a:lnTo>
                    <a:pt x="79" y="39"/>
                  </a:lnTo>
                  <a:lnTo>
                    <a:pt x="76" y="55"/>
                  </a:lnTo>
                  <a:lnTo>
                    <a:pt x="67" y="67"/>
                  </a:lnTo>
                  <a:lnTo>
                    <a:pt x="55" y="76"/>
                  </a:lnTo>
                  <a:lnTo>
                    <a:pt x="40" y="79"/>
                  </a:lnTo>
                  <a:lnTo>
                    <a:pt x="24" y="76"/>
                  </a:lnTo>
                  <a:lnTo>
                    <a:pt x="12" y="67"/>
                  </a:lnTo>
                  <a:lnTo>
                    <a:pt x="3" y="55"/>
                  </a:lnTo>
                  <a:lnTo>
                    <a:pt x="0" y="39"/>
                  </a:lnTo>
                  <a:lnTo>
                    <a:pt x="3" y="24"/>
                  </a:lnTo>
                  <a:lnTo>
                    <a:pt x="12" y="12"/>
                  </a:lnTo>
                  <a:lnTo>
                    <a:pt x="24" y="3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30494B"/>
            </a:solidFill>
            <a:ln w="0" cap="flat" cmpd="sng">
              <a:solidFill>
                <a:srgbClr val="30494B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0619105" y="6527165"/>
              <a:ext cx="356870" cy="331470"/>
            </a:xfrm>
            <a:custGeom>
              <a:avLst/>
              <a:gdLst>
                <a:gd name="TX0" fmla="*/ 65 w 131"/>
                <a:gd name="TY0" fmla="*/ 0 h 131"/>
                <a:gd name="TX1" fmla="*/ 86 w 131"/>
                <a:gd name="TY1" fmla="*/ 3 h 131"/>
                <a:gd name="TX2" fmla="*/ 103 w 131"/>
                <a:gd name="TY2" fmla="*/ 12 h 131"/>
                <a:gd name="TX3" fmla="*/ 117 w 131"/>
                <a:gd name="TY3" fmla="*/ 26 h 131"/>
                <a:gd name="TX4" fmla="*/ 126 w 131"/>
                <a:gd name="TY4" fmla="*/ 45 h 131"/>
                <a:gd name="TX5" fmla="*/ 130 w 131"/>
                <a:gd name="TY5" fmla="*/ 64 h 131"/>
                <a:gd name="TX6" fmla="*/ 126 w 131"/>
                <a:gd name="TY6" fmla="*/ 85 h 131"/>
                <a:gd name="TX7" fmla="*/ 117 w 131"/>
                <a:gd name="TY7" fmla="*/ 102 h 131"/>
                <a:gd name="TX8" fmla="*/ 103 w 131"/>
                <a:gd name="TY8" fmla="*/ 117 h 131"/>
                <a:gd name="TX9" fmla="*/ 86 w 131"/>
                <a:gd name="TY9" fmla="*/ 126 h 131"/>
                <a:gd name="TX10" fmla="*/ 65 w 131"/>
                <a:gd name="TY10" fmla="*/ 130 h 131"/>
                <a:gd name="TX11" fmla="*/ 45 w 131"/>
                <a:gd name="TY11" fmla="*/ 126 h 131"/>
                <a:gd name="TX12" fmla="*/ 27 w 131"/>
                <a:gd name="TY12" fmla="*/ 117 h 131"/>
                <a:gd name="TX13" fmla="*/ 12 w 131"/>
                <a:gd name="TY13" fmla="*/ 102 h 131"/>
                <a:gd name="TX14" fmla="*/ 3 w 131"/>
                <a:gd name="TY14" fmla="*/ 85 h 131"/>
                <a:gd name="TX15" fmla="*/ 0 w 131"/>
                <a:gd name="TY15" fmla="*/ 64 h 131"/>
                <a:gd name="TX16" fmla="*/ 3 w 131"/>
                <a:gd name="TY16" fmla="*/ 45 h 131"/>
                <a:gd name="TX17" fmla="*/ 12 w 131"/>
                <a:gd name="TY17" fmla="*/ 26 h 131"/>
                <a:gd name="TX18" fmla="*/ 27 w 131"/>
                <a:gd name="TY18" fmla="*/ 12 h 131"/>
                <a:gd name="TX19" fmla="*/ 45 w 131"/>
                <a:gd name="TY19" fmla="*/ 3 h 131"/>
                <a:gd name="TX20" fmla="*/ 65 w 131"/>
                <a:gd name="TY20" fmla="*/ 0 h 13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31" h="131">
                  <a:moveTo>
                    <a:pt x="65" y="0"/>
                  </a:moveTo>
                  <a:lnTo>
                    <a:pt x="86" y="3"/>
                  </a:lnTo>
                  <a:lnTo>
                    <a:pt x="103" y="12"/>
                  </a:lnTo>
                  <a:lnTo>
                    <a:pt x="117" y="26"/>
                  </a:lnTo>
                  <a:lnTo>
                    <a:pt x="126" y="45"/>
                  </a:lnTo>
                  <a:lnTo>
                    <a:pt x="130" y="64"/>
                  </a:lnTo>
                  <a:lnTo>
                    <a:pt x="126" y="85"/>
                  </a:lnTo>
                  <a:lnTo>
                    <a:pt x="117" y="102"/>
                  </a:lnTo>
                  <a:lnTo>
                    <a:pt x="103" y="117"/>
                  </a:lnTo>
                  <a:lnTo>
                    <a:pt x="86" y="126"/>
                  </a:lnTo>
                  <a:lnTo>
                    <a:pt x="65" y="130"/>
                  </a:lnTo>
                  <a:lnTo>
                    <a:pt x="45" y="126"/>
                  </a:lnTo>
                  <a:lnTo>
                    <a:pt x="27" y="117"/>
                  </a:lnTo>
                  <a:lnTo>
                    <a:pt x="12" y="102"/>
                  </a:lnTo>
                  <a:lnTo>
                    <a:pt x="3" y="85"/>
                  </a:lnTo>
                  <a:lnTo>
                    <a:pt x="0" y="64"/>
                  </a:lnTo>
                  <a:lnTo>
                    <a:pt x="3" y="45"/>
                  </a:lnTo>
                  <a:lnTo>
                    <a:pt x="12" y="26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00"/>
            </a:solidFill>
            <a:ln w="0" cap="flat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10692765" y="6590665"/>
              <a:ext cx="213995" cy="201930"/>
            </a:xfrm>
            <a:custGeom>
              <a:avLst/>
              <a:gdLst>
                <a:gd name="TX0" fmla="*/ 39 w 79"/>
                <a:gd name="TY0" fmla="*/ 0 h 80"/>
                <a:gd name="TX1" fmla="*/ 55 w 79"/>
                <a:gd name="TY1" fmla="*/ 3 h 80"/>
                <a:gd name="TX2" fmla="*/ 66 w 79"/>
                <a:gd name="TY2" fmla="*/ 12 h 80"/>
                <a:gd name="TX3" fmla="*/ 76 w 79"/>
                <a:gd name="TY3" fmla="*/ 24 h 80"/>
                <a:gd name="TX4" fmla="*/ 78 w 79"/>
                <a:gd name="TY4" fmla="*/ 39 h 80"/>
                <a:gd name="TX5" fmla="*/ 76 w 79"/>
                <a:gd name="TY5" fmla="*/ 55 h 80"/>
                <a:gd name="TX6" fmla="*/ 66 w 79"/>
                <a:gd name="TY6" fmla="*/ 67 h 80"/>
                <a:gd name="TX7" fmla="*/ 55 w 79"/>
                <a:gd name="TY7" fmla="*/ 76 h 80"/>
                <a:gd name="TX8" fmla="*/ 39 w 79"/>
                <a:gd name="TY8" fmla="*/ 79 h 80"/>
                <a:gd name="TX9" fmla="*/ 23 w 79"/>
                <a:gd name="TY9" fmla="*/ 76 h 80"/>
                <a:gd name="TX10" fmla="*/ 11 w 79"/>
                <a:gd name="TY10" fmla="*/ 67 h 80"/>
                <a:gd name="TX11" fmla="*/ 2 w 79"/>
                <a:gd name="TY11" fmla="*/ 55 h 80"/>
                <a:gd name="TX12" fmla="*/ 0 w 79"/>
                <a:gd name="TY12" fmla="*/ 39 h 80"/>
                <a:gd name="TX13" fmla="*/ 2 w 79"/>
                <a:gd name="TY13" fmla="*/ 24 h 80"/>
                <a:gd name="TX14" fmla="*/ 11 w 79"/>
                <a:gd name="TY14" fmla="*/ 12 h 80"/>
                <a:gd name="TX15" fmla="*/ 23 w 79"/>
                <a:gd name="TY15" fmla="*/ 3 h 80"/>
                <a:gd name="TX16" fmla="*/ 39 w 79"/>
                <a:gd name="TY16" fmla="*/ 0 h 8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79" h="80">
                  <a:moveTo>
                    <a:pt x="39" y="0"/>
                  </a:moveTo>
                  <a:lnTo>
                    <a:pt x="55" y="3"/>
                  </a:lnTo>
                  <a:lnTo>
                    <a:pt x="66" y="12"/>
                  </a:lnTo>
                  <a:lnTo>
                    <a:pt x="76" y="24"/>
                  </a:lnTo>
                  <a:lnTo>
                    <a:pt x="78" y="39"/>
                  </a:lnTo>
                  <a:lnTo>
                    <a:pt x="76" y="55"/>
                  </a:lnTo>
                  <a:lnTo>
                    <a:pt x="66" y="67"/>
                  </a:lnTo>
                  <a:lnTo>
                    <a:pt x="55" y="76"/>
                  </a:lnTo>
                  <a:lnTo>
                    <a:pt x="39" y="79"/>
                  </a:lnTo>
                  <a:lnTo>
                    <a:pt x="23" y="76"/>
                  </a:lnTo>
                  <a:lnTo>
                    <a:pt x="11" y="67"/>
                  </a:lnTo>
                  <a:lnTo>
                    <a:pt x="2" y="55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11" y="12"/>
                  </a:lnTo>
                  <a:lnTo>
                    <a:pt x="23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0494B"/>
            </a:solidFill>
            <a:ln w="0" cap="flat" cmpd="sng">
              <a:solidFill>
                <a:srgbClr val="30494B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67640" y="5793740"/>
            <a:ext cx="1508760" cy="1039495"/>
            <a:chOff x="167640" y="5793740"/>
            <a:chExt cx="1508760" cy="1039495"/>
          </a:xfrm>
        </p:grpSpPr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167640" y="5793740"/>
              <a:ext cx="1508760" cy="1039495"/>
            </a:xfrm>
            <a:custGeom>
              <a:avLst/>
              <a:gdLst>
                <a:gd name="TX0" fmla="*/ 175 w 513"/>
                <a:gd name="TY0" fmla="*/ 0 h 353"/>
                <a:gd name="TX1" fmla="*/ 339 w 513"/>
                <a:gd name="TY1" fmla="*/ 0 h 353"/>
                <a:gd name="TX2" fmla="*/ 353 w 513"/>
                <a:gd name="TY2" fmla="*/ 4 h 353"/>
                <a:gd name="TX3" fmla="*/ 363 w 513"/>
                <a:gd name="TY3" fmla="*/ 14 h 353"/>
                <a:gd name="TX4" fmla="*/ 366 w 513"/>
                <a:gd name="TY4" fmla="*/ 27 h 353"/>
                <a:gd name="TX5" fmla="*/ 366 w 513"/>
                <a:gd name="TY5" fmla="*/ 80 h 353"/>
                <a:gd name="TX6" fmla="*/ 456 w 513"/>
                <a:gd name="TY6" fmla="*/ 80 h 353"/>
                <a:gd name="TX7" fmla="*/ 469 w 513"/>
                <a:gd name="TY7" fmla="*/ 83 h 353"/>
                <a:gd name="TX8" fmla="*/ 480 w 513"/>
                <a:gd name="TY8" fmla="*/ 93 h 353"/>
                <a:gd name="TX9" fmla="*/ 483 w 513"/>
                <a:gd name="TY9" fmla="*/ 107 h 353"/>
                <a:gd name="TX10" fmla="*/ 483 w 513"/>
                <a:gd name="TY10" fmla="*/ 313 h 353"/>
                <a:gd name="TX11" fmla="*/ 483 w 513"/>
                <a:gd name="TY11" fmla="*/ 314 h 353"/>
                <a:gd name="TX12" fmla="*/ 512 w 513"/>
                <a:gd name="TY12" fmla="*/ 314 h 353"/>
                <a:gd name="TX13" fmla="*/ 512 w 513"/>
                <a:gd name="TY13" fmla="*/ 352 h 353"/>
                <a:gd name="TX14" fmla="*/ 0 w 513"/>
                <a:gd name="TY14" fmla="*/ 352 h 353"/>
                <a:gd name="TX15" fmla="*/ 0 w 513"/>
                <a:gd name="TY15" fmla="*/ 314 h 353"/>
                <a:gd name="TX16" fmla="*/ 28 w 513"/>
                <a:gd name="TY16" fmla="*/ 314 h 353"/>
                <a:gd name="TX17" fmla="*/ 28 w 513"/>
                <a:gd name="TY17" fmla="*/ 313 h 353"/>
                <a:gd name="TX18" fmla="*/ 28 w 513"/>
                <a:gd name="TY18" fmla="*/ 107 h 353"/>
                <a:gd name="TX19" fmla="*/ 32 w 513"/>
                <a:gd name="TY19" fmla="*/ 93 h 353"/>
                <a:gd name="TX20" fmla="*/ 41 w 513"/>
                <a:gd name="TY20" fmla="*/ 83 h 353"/>
                <a:gd name="TX21" fmla="*/ 54 w 513"/>
                <a:gd name="TY21" fmla="*/ 80 h 353"/>
                <a:gd name="TX22" fmla="*/ 147 w 513"/>
                <a:gd name="TY22" fmla="*/ 80 h 353"/>
                <a:gd name="TX23" fmla="*/ 147 w 513"/>
                <a:gd name="TY23" fmla="*/ 27 h 353"/>
                <a:gd name="TX24" fmla="*/ 151 w 513"/>
                <a:gd name="TY24" fmla="*/ 14 h 353"/>
                <a:gd name="TX25" fmla="*/ 160 w 513"/>
                <a:gd name="TY25" fmla="*/ 4 h 353"/>
                <a:gd name="TX26" fmla="*/ 175 w 513"/>
                <a:gd name="TY26" fmla="*/ 0 h 35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513" h="353">
                  <a:moveTo>
                    <a:pt x="175" y="0"/>
                  </a:moveTo>
                  <a:lnTo>
                    <a:pt x="339" y="0"/>
                  </a:lnTo>
                  <a:lnTo>
                    <a:pt x="353" y="4"/>
                  </a:lnTo>
                  <a:lnTo>
                    <a:pt x="363" y="14"/>
                  </a:lnTo>
                  <a:lnTo>
                    <a:pt x="366" y="27"/>
                  </a:lnTo>
                  <a:lnTo>
                    <a:pt x="366" y="80"/>
                  </a:lnTo>
                  <a:lnTo>
                    <a:pt x="456" y="80"/>
                  </a:lnTo>
                  <a:lnTo>
                    <a:pt x="469" y="83"/>
                  </a:lnTo>
                  <a:lnTo>
                    <a:pt x="480" y="93"/>
                  </a:lnTo>
                  <a:lnTo>
                    <a:pt x="483" y="107"/>
                  </a:lnTo>
                  <a:lnTo>
                    <a:pt x="483" y="313"/>
                  </a:lnTo>
                  <a:lnTo>
                    <a:pt x="483" y="314"/>
                  </a:lnTo>
                  <a:lnTo>
                    <a:pt x="512" y="314"/>
                  </a:lnTo>
                  <a:lnTo>
                    <a:pt x="512" y="352"/>
                  </a:lnTo>
                  <a:lnTo>
                    <a:pt x="0" y="352"/>
                  </a:lnTo>
                  <a:lnTo>
                    <a:pt x="0" y="314"/>
                  </a:lnTo>
                  <a:lnTo>
                    <a:pt x="28" y="314"/>
                  </a:lnTo>
                  <a:lnTo>
                    <a:pt x="28" y="313"/>
                  </a:lnTo>
                  <a:lnTo>
                    <a:pt x="28" y="107"/>
                  </a:lnTo>
                  <a:lnTo>
                    <a:pt x="32" y="93"/>
                  </a:lnTo>
                  <a:lnTo>
                    <a:pt x="41" y="83"/>
                  </a:lnTo>
                  <a:lnTo>
                    <a:pt x="54" y="80"/>
                  </a:lnTo>
                  <a:lnTo>
                    <a:pt x="147" y="80"/>
                  </a:lnTo>
                  <a:lnTo>
                    <a:pt x="147" y="27"/>
                  </a:lnTo>
                  <a:lnTo>
                    <a:pt x="151" y="14"/>
                  </a:lnTo>
                  <a:lnTo>
                    <a:pt x="160" y="4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9EB3B0"/>
            </a:solidFill>
            <a:ln w="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0" name="Line 39"/>
            <p:cNvCxnSpPr/>
            <p:nvPr/>
          </p:nvCxnSpPr>
          <p:spPr bwMode="auto">
            <a:xfrm flipV="1">
              <a:off x="1590040" y="6717665"/>
              <a:ext cx="635" cy="3810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e 40"/>
            <p:cNvCxnSpPr/>
            <p:nvPr/>
          </p:nvCxnSpPr>
          <p:spPr bwMode="auto">
            <a:xfrm flipV="1">
              <a:off x="1590040" y="6109335"/>
              <a:ext cx="635" cy="60896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e 41"/>
            <p:cNvCxnSpPr/>
            <p:nvPr/>
          </p:nvCxnSpPr>
          <p:spPr bwMode="auto">
            <a:xfrm flipH="1" flipV="1">
              <a:off x="1581150" y="6068060"/>
              <a:ext cx="9525" cy="41910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e 42"/>
            <p:cNvCxnSpPr/>
            <p:nvPr/>
          </p:nvCxnSpPr>
          <p:spPr bwMode="auto">
            <a:xfrm flipH="1" flipV="1">
              <a:off x="1548765" y="6038215"/>
              <a:ext cx="33020" cy="2984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e 43"/>
            <p:cNvCxnSpPr/>
            <p:nvPr/>
          </p:nvCxnSpPr>
          <p:spPr bwMode="auto">
            <a:xfrm flipH="1" flipV="1">
              <a:off x="1510665" y="6029960"/>
              <a:ext cx="38735" cy="952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e 44"/>
            <p:cNvCxnSpPr/>
            <p:nvPr/>
          </p:nvCxnSpPr>
          <p:spPr bwMode="auto">
            <a:xfrm flipH="1">
              <a:off x="1245870" y="6029960"/>
              <a:ext cx="266065" cy="63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e 45"/>
            <p:cNvCxnSpPr/>
            <p:nvPr/>
          </p:nvCxnSpPr>
          <p:spPr bwMode="auto">
            <a:xfrm flipV="1">
              <a:off x="1245870" y="5873115"/>
              <a:ext cx="635" cy="15684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e 46"/>
            <p:cNvCxnSpPr/>
            <p:nvPr/>
          </p:nvCxnSpPr>
          <p:spPr bwMode="auto">
            <a:xfrm flipH="1" flipV="1">
              <a:off x="1236980" y="5835015"/>
              <a:ext cx="9525" cy="3873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e 47"/>
            <p:cNvCxnSpPr/>
            <p:nvPr/>
          </p:nvCxnSpPr>
          <p:spPr bwMode="auto">
            <a:xfrm flipH="1" flipV="1">
              <a:off x="1207135" y="5805170"/>
              <a:ext cx="29845" cy="2984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Line 48"/>
            <p:cNvCxnSpPr/>
            <p:nvPr/>
          </p:nvCxnSpPr>
          <p:spPr bwMode="auto">
            <a:xfrm flipH="1" flipV="1">
              <a:off x="1165860" y="5793740"/>
              <a:ext cx="41910" cy="12700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Line 49"/>
            <p:cNvCxnSpPr/>
            <p:nvPr/>
          </p:nvCxnSpPr>
          <p:spPr bwMode="auto">
            <a:xfrm flipH="1">
              <a:off x="682625" y="5793740"/>
              <a:ext cx="483870" cy="63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ine 50"/>
            <p:cNvCxnSpPr/>
            <p:nvPr/>
          </p:nvCxnSpPr>
          <p:spPr bwMode="auto">
            <a:xfrm flipH="1">
              <a:off x="638810" y="5793740"/>
              <a:ext cx="45085" cy="12700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Line 51"/>
            <p:cNvCxnSpPr/>
            <p:nvPr/>
          </p:nvCxnSpPr>
          <p:spPr bwMode="auto">
            <a:xfrm flipH="1">
              <a:off x="612140" y="5805170"/>
              <a:ext cx="27305" cy="2984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Line 52"/>
            <p:cNvCxnSpPr/>
            <p:nvPr/>
          </p:nvCxnSpPr>
          <p:spPr bwMode="auto">
            <a:xfrm flipH="1">
              <a:off x="600710" y="5835015"/>
              <a:ext cx="12700" cy="3873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Line 53"/>
            <p:cNvCxnSpPr/>
            <p:nvPr/>
          </p:nvCxnSpPr>
          <p:spPr bwMode="auto">
            <a:xfrm>
              <a:off x="600710" y="5873115"/>
              <a:ext cx="635" cy="15684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Line 54"/>
            <p:cNvCxnSpPr/>
            <p:nvPr/>
          </p:nvCxnSpPr>
          <p:spPr bwMode="auto">
            <a:xfrm flipH="1">
              <a:off x="326390" y="6029960"/>
              <a:ext cx="274320" cy="63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Line 55"/>
            <p:cNvCxnSpPr/>
            <p:nvPr/>
          </p:nvCxnSpPr>
          <p:spPr bwMode="auto">
            <a:xfrm flipH="1">
              <a:off x="288290" y="6029960"/>
              <a:ext cx="38735" cy="952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Line 56"/>
            <p:cNvCxnSpPr/>
            <p:nvPr/>
          </p:nvCxnSpPr>
          <p:spPr bwMode="auto">
            <a:xfrm flipH="1">
              <a:off x="261620" y="6038215"/>
              <a:ext cx="27305" cy="2984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Line 57"/>
            <p:cNvCxnSpPr/>
            <p:nvPr/>
          </p:nvCxnSpPr>
          <p:spPr bwMode="auto">
            <a:xfrm flipH="1">
              <a:off x="250190" y="6068060"/>
              <a:ext cx="12700" cy="41910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Line 58"/>
            <p:cNvCxnSpPr/>
            <p:nvPr/>
          </p:nvCxnSpPr>
          <p:spPr bwMode="auto">
            <a:xfrm>
              <a:off x="250190" y="6109335"/>
              <a:ext cx="635" cy="60896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Line 59"/>
            <p:cNvCxnSpPr/>
            <p:nvPr/>
          </p:nvCxnSpPr>
          <p:spPr bwMode="auto">
            <a:xfrm>
              <a:off x="250190" y="6717665"/>
              <a:ext cx="635" cy="3810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Line 60"/>
            <p:cNvCxnSpPr/>
            <p:nvPr/>
          </p:nvCxnSpPr>
          <p:spPr bwMode="auto">
            <a:xfrm flipH="1">
              <a:off x="167640" y="6720205"/>
              <a:ext cx="83185" cy="63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Line 61"/>
            <p:cNvCxnSpPr/>
            <p:nvPr/>
          </p:nvCxnSpPr>
          <p:spPr bwMode="auto">
            <a:xfrm>
              <a:off x="167640" y="6720205"/>
              <a:ext cx="635" cy="113030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Line 62"/>
            <p:cNvCxnSpPr/>
            <p:nvPr/>
          </p:nvCxnSpPr>
          <p:spPr bwMode="auto">
            <a:xfrm>
              <a:off x="167640" y="6832600"/>
              <a:ext cx="1508760" cy="63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Line 63"/>
            <p:cNvCxnSpPr/>
            <p:nvPr/>
          </p:nvCxnSpPr>
          <p:spPr bwMode="auto">
            <a:xfrm flipV="1">
              <a:off x="1675765" y="6720205"/>
              <a:ext cx="635" cy="113030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Line 68"/>
            <p:cNvCxnSpPr/>
            <p:nvPr/>
          </p:nvCxnSpPr>
          <p:spPr bwMode="auto">
            <a:xfrm flipH="1">
              <a:off x="1590040" y="6720205"/>
              <a:ext cx="86360" cy="63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>
              <a:spLocks/>
            </p:cNvSpPr>
            <p:nvPr/>
          </p:nvSpPr>
          <p:spPr bwMode="auto">
            <a:xfrm>
              <a:off x="338455" y="6162675"/>
              <a:ext cx="80010" cy="80645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1" name="Rectangle 70"/>
            <p:cNvSpPr>
              <a:spLocks/>
            </p:cNvSpPr>
            <p:nvPr/>
          </p:nvSpPr>
          <p:spPr bwMode="auto">
            <a:xfrm>
              <a:off x="464820" y="6162675"/>
              <a:ext cx="77470" cy="80645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2" name="Rectangle 71"/>
            <p:cNvSpPr>
              <a:spLocks/>
            </p:cNvSpPr>
            <p:nvPr/>
          </p:nvSpPr>
          <p:spPr bwMode="auto">
            <a:xfrm>
              <a:off x="338455" y="629539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3" name="Rectangle 72"/>
            <p:cNvSpPr>
              <a:spLocks/>
            </p:cNvSpPr>
            <p:nvPr/>
          </p:nvSpPr>
          <p:spPr bwMode="auto">
            <a:xfrm>
              <a:off x="464820" y="6295390"/>
              <a:ext cx="7747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4" name="Rectangle 73"/>
            <p:cNvSpPr>
              <a:spLocks/>
            </p:cNvSpPr>
            <p:nvPr/>
          </p:nvSpPr>
          <p:spPr bwMode="auto">
            <a:xfrm>
              <a:off x="338455" y="643382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5" name="Rectangle 74"/>
            <p:cNvSpPr>
              <a:spLocks/>
            </p:cNvSpPr>
            <p:nvPr/>
          </p:nvSpPr>
          <p:spPr bwMode="auto">
            <a:xfrm>
              <a:off x="464820" y="6433820"/>
              <a:ext cx="7747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6" name="Rectangle 75"/>
            <p:cNvSpPr>
              <a:spLocks/>
            </p:cNvSpPr>
            <p:nvPr/>
          </p:nvSpPr>
          <p:spPr bwMode="auto">
            <a:xfrm>
              <a:off x="338455" y="656717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7" name="Rectangle 76"/>
            <p:cNvSpPr>
              <a:spLocks/>
            </p:cNvSpPr>
            <p:nvPr/>
          </p:nvSpPr>
          <p:spPr bwMode="auto">
            <a:xfrm>
              <a:off x="464820" y="6567170"/>
              <a:ext cx="7747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8" name="Rectangle 77"/>
            <p:cNvSpPr>
              <a:spLocks/>
            </p:cNvSpPr>
            <p:nvPr/>
          </p:nvSpPr>
          <p:spPr bwMode="auto">
            <a:xfrm>
              <a:off x="338455" y="6162675"/>
              <a:ext cx="80010" cy="80645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9" name="Rectangle 78"/>
            <p:cNvSpPr>
              <a:spLocks/>
            </p:cNvSpPr>
            <p:nvPr/>
          </p:nvSpPr>
          <p:spPr bwMode="auto">
            <a:xfrm>
              <a:off x="464820" y="6162675"/>
              <a:ext cx="77470" cy="80645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0" name="Rectangle 79"/>
            <p:cNvSpPr>
              <a:spLocks/>
            </p:cNvSpPr>
            <p:nvPr/>
          </p:nvSpPr>
          <p:spPr bwMode="auto">
            <a:xfrm>
              <a:off x="338455" y="629539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1" name="Rectangle 80"/>
            <p:cNvSpPr>
              <a:spLocks/>
            </p:cNvSpPr>
            <p:nvPr/>
          </p:nvSpPr>
          <p:spPr bwMode="auto">
            <a:xfrm>
              <a:off x="464820" y="6295390"/>
              <a:ext cx="7747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Rectangle 81"/>
            <p:cNvSpPr>
              <a:spLocks/>
            </p:cNvSpPr>
            <p:nvPr/>
          </p:nvSpPr>
          <p:spPr bwMode="auto">
            <a:xfrm>
              <a:off x="338455" y="643382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Rectangle 82"/>
            <p:cNvSpPr>
              <a:spLocks/>
            </p:cNvSpPr>
            <p:nvPr/>
          </p:nvSpPr>
          <p:spPr bwMode="auto">
            <a:xfrm>
              <a:off x="464820" y="6433820"/>
              <a:ext cx="7747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4" name="Rectangle 83"/>
            <p:cNvSpPr>
              <a:spLocks/>
            </p:cNvSpPr>
            <p:nvPr/>
          </p:nvSpPr>
          <p:spPr bwMode="auto">
            <a:xfrm>
              <a:off x="338455" y="656717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Rectangle 84"/>
            <p:cNvSpPr>
              <a:spLocks/>
            </p:cNvSpPr>
            <p:nvPr/>
          </p:nvSpPr>
          <p:spPr bwMode="auto">
            <a:xfrm>
              <a:off x="464820" y="6567170"/>
              <a:ext cx="7747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Rectangle 85"/>
            <p:cNvSpPr>
              <a:spLocks/>
            </p:cNvSpPr>
            <p:nvPr/>
          </p:nvSpPr>
          <p:spPr bwMode="auto">
            <a:xfrm>
              <a:off x="821690" y="6162675"/>
              <a:ext cx="80010" cy="80645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Rectangle 86"/>
            <p:cNvSpPr>
              <a:spLocks/>
            </p:cNvSpPr>
            <p:nvPr/>
          </p:nvSpPr>
          <p:spPr bwMode="auto">
            <a:xfrm>
              <a:off x="948055" y="6162675"/>
              <a:ext cx="77470" cy="80645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Rectangle 87"/>
            <p:cNvSpPr>
              <a:spLocks/>
            </p:cNvSpPr>
            <p:nvPr/>
          </p:nvSpPr>
          <p:spPr bwMode="auto">
            <a:xfrm>
              <a:off x="821690" y="629539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Rectangle 88"/>
            <p:cNvSpPr>
              <a:spLocks/>
            </p:cNvSpPr>
            <p:nvPr/>
          </p:nvSpPr>
          <p:spPr bwMode="auto">
            <a:xfrm>
              <a:off x="948055" y="6295390"/>
              <a:ext cx="7747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0" name="Rectangle 89"/>
            <p:cNvSpPr>
              <a:spLocks/>
            </p:cNvSpPr>
            <p:nvPr/>
          </p:nvSpPr>
          <p:spPr bwMode="auto">
            <a:xfrm>
              <a:off x="821690" y="643382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1" name="Rectangle 90"/>
            <p:cNvSpPr>
              <a:spLocks/>
            </p:cNvSpPr>
            <p:nvPr/>
          </p:nvSpPr>
          <p:spPr bwMode="auto">
            <a:xfrm>
              <a:off x="948055" y="6433820"/>
              <a:ext cx="7747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2" name="Rectangle 91"/>
            <p:cNvSpPr>
              <a:spLocks/>
            </p:cNvSpPr>
            <p:nvPr/>
          </p:nvSpPr>
          <p:spPr bwMode="auto">
            <a:xfrm>
              <a:off x="821690" y="656717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3" name="Rectangle 92"/>
            <p:cNvSpPr>
              <a:spLocks/>
            </p:cNvSpPr>
            <p:nvPr/>
          </p:nvSpPr>
          <p:spPr bwMode="auto">
            <a:xfrm>
              <a:off x="948055" y="6567170"/>
              <a:ext cx="7747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4" name="Rectangle 93"/>
            <p:cNvSpPr>
              <a:spLocks/>
            </p:cNvSpPr>
            <p:nvPr/>
          </p:nvSpPr>
          <p:spPr bwMode="auto">
            <a:xfrm>
              <a:off x="1428115" y="6162675"/>
              <a:ext cx="80010" cy="80645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5" name="Rectangle 94"/>
            <p:cNvSpPr>
              <a:spLocks/>
            </p:cNvSpPr>
            <p:nvPr/>
          </p:nvSpPr>
          <p:spPr bwMode="auto">
            <a:xfrm>
              <a:off x="1301750" y="6162675"/>
              <a:ext cx="83185" cy="80645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6" name="Rectangle 95"/>
            <p:cNvSpPr>
              <a:spLocks/>
            </p:cNvSpPr>
            <p:nvPr/>
          </p:nvSpPr>
          <p:spPr bwMode="auto">
            <a:xfrm>
              <a:off x="1428115" y="629539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7" name="Rectangle 96"/>
            <p:cNvSpPr>
              <a:spLocks/>
            </p:cNvSpPr>
            <p:nvPr/>
          </p:nvSpPr>
          <p:spPr bwMode="auto">
            <a:xfrm>
              <a:off x="1301750" y="6295390"/>
              <a:ext cx="83185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8" name="Rectangle 97"/>
            <p:cNvSpPr>
              <a:spLocks/>
            </p:cNvSpPr>
            <p:nvPr/>
          </p:nvSpPr>
          <p:spPr bwMode="auto">
            <a:xfrm>
              <a:off x="1428115" y="643382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9" name="Rectangle 98"/>
            <p:cNvSpPr>
              <a:spLocks/>
            </p:cNvSpPr>
            <p:nvPr/>
          </p:nvSpPr>
          <p:spPr bwMode="auto">
            <a:xfrm>
              <a:off x="1301750" y="6433820"/>
              <a:ext cx="83185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0" name="Rectangle 99"/>
            <p:cNvSpPr>
              <a:spLocks/>
            </p:cNvSpPr>
            <p:nvPr/>
          </p:nvSpPr>
          <p:spPr bwMode="auto">
            <a:xfrm>
              <a:off x="1428115" y="656717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1" name="Rectangle 100"/>
            <p:cNvSpPr>
              <a:spLocks/>
            </p:cNvSpPr>
            <p:nvPr/>
          </p:nvSpPr>
          <p:spPr bwMode="auto">
            <a:xfrm>
              <a:off x="1301750" y="6567170"/>
              <a:ext cx="83185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859790" y="5843905"/>
              <a:ext cx="130175" cy="130810"/>
            </a:xfrm>
            <a:custGeom>
              <a:avLst/>
              <a:gdLst>
                <a:gd name="TX0" fmla="*/ 22 w 45"/>
                <a:gd name="TY0" fmla="*/ 0 h 45"/>
                <a:gd name="TX1" fmla="*/ 25 w 45"/>
                <a:gd name="TY1" fmla="*/ 1 h 45"/>
                <a:gd name="TX2" fmla="*/ 26 w 45"/>
                <a:gd name="TY2" fmla="*/ 2 h 45"/>
                <a:gd name="TX3" fmla="*/ 26 w 45"/>
                <a:gd name="TY3" fmla="*/ 5 h 45"/>
                <a:gd name="TX4" fmla="*/ 26 w 45"/>
                <a:gd name="TY4" fmla="*/ 18 h 45"/>
                <a:gd name="TX5" fmla="*/ 39 w 45"/>
                <a:gd name="TY5" fmla="*/ 18 h 45"/>
                <a:gd name="TX6" fmla="*/ 42 w 45"/>
                <a:gd name="TY6" fmla="*/ 18 h 45"/>
                <a:gd name="TX7" fmla="*/ 43 w 45"/>
                <a:gd name="TY7" fmla="*/ 19 h 45"/>
                <a:gd name="TX8" fmla="*/ 44 w 45"/>
                <a:gd name="TY8" fmla="*/ 22 h 45"/>
                <a:gd name="TX9" fmla="*/ 43 w 45"/>
                <a:gd name="TY9" fmla="*/ 25 h 45"/>
                <a:gd name="TX10" fmla="*/ 42 w 45"/>
                <a:gd name="TY10" fmla="*/ 26 h 45"/>
                <a:gd name="TX11" fmla="*/ 39 w 45"/>
                <a:gd name="TY11" fmla="*/ 27 h 45"/>
                <a:gd name="TX12" fmla="*/ 26 w 45"/>
                <a:gd name="TY12" fmla="*/ 27 h 45"/>
                <a:gd name="TX13" fmla="*/ 26 w 45"/>
                <a:gd name="TY13" fmla="*/ 40 h 45"/>
                <a:gd name="TX14" fmla="*/ 26 w 45"/>
                <a:gd name="TY14" fmla="*/ 43 h 45"/>
                <a:gd name="TX15" fmla="*/ 25 w 45"/>
                <a:gd name="TY15" fmla="*/ 44 h 45"/>
                <a:gd name="TX16" fmla="*/ 22 w 45"/>
                <a:gd name="TY16" fmla="*/ 44 h 45"/>
                <a:gd name="TX17" fmla="*/ 19 w 45"/>
                <a:gd name="TY17" fmla="*/ 44 h 45"/>
                <a:gd name="TX18" fmla="*/ 18 w 45"/>
                <a:gd name="TY18" fmla="*/ 43 h 45"/>
                <a:gd name="TX19" fmla="*/ 17 w 45"/>
                <a:gd name="TY19" fmla="*/ 40 h 45"/>
                <a:gd name="TX20" fmla="*/ 17 w 45"/>
                <a:gd name="TY20" fmla="*/ 27 h 45"/>
                <a:gd name="TX21" fmla="*/ 4 w 45"/>
                <a:gd name="TY21" fmla="*/ 27 h 45"/>
                <a:gd name="TX22" fmla="*/ 1 w 45"/>
                <a:gd name="TY22" fmla="*/ 26 h 45"/>
                <a:gd name="TX23" fmla="*/ 0 w 45"/>
                <a:gd name="TY23" fmla="*/ 25 h 45"/>
                <a:gd name="TX24" fmla="*/ 0 w 45"/>
                <a:gd name="TY24" fmla="*/ 22 h 45"/>
                <a:gd name="TX25" fmla="*/ 0 w 45"/>
                <a:gd name="TY25" fmla="*/ 19 h 45"/>
                <a:gd name="TX26" fmla="*/ 1 w 45"/>
                <a:gd name="TY26" fmla="*/ 18 h 45"/>
                <a:gd name="TX27" fmla="*/ 4 w 45"/>
                <a:gd name="TY27" fmla="*/ 18 h 45"/>
                <a:gd name="TX28" fmla="*/ 17 w 45"/>
                <a:gd name="TY28" fmla="*/ 18 h 45"/>
                <a:gd name="TX29" fmla="*/ 17 w 45"/>
                <a:gd name="TY29" fmla="*/ 5 h 45"/>
                <a:gd name="TX30" fmla="*/ 18 w 45"/>
                <a:gd name="TY30" fmla="*/ 2 h 45"/>
                <a:gd name="TX31" fmla="*/ 19 w 45"/>
                <a:gd name="TY31" fmla="*/ 1 h 45"/>
                <a:gd name="TX32" fmla="*/ 22 w 45"/>
                <a:gd name="TY32" fmla="*/ 0 h 4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45" h="45">
                  <a:moveTo>
                    <a:pt x="22" y="0"/>
                  </a:moveTo>
                  <a:lnTo>
                    <a:pt x="25" y="1"/>
                  </a:lnTo>
                  <a:lnTo>
                    <a:pt x="26" y="2"/>
                  </a:lnTo>
                  <a:lnTo>
                    <a:pt x="26" y="5"/>
                  </a:lnTo>
                  <a:lnTo>
                    <a:pt x="26" y="18"/>
                  </a:lnTo>
                  <a:lnTo>
                    <a:pt x="39" y="18"/>
                  </a:lnTo>
                  <a:lnTo>
                    <a:pt x="42" y="18"/>
                  </a:lnTo>
                  <a:lnTo>
                    <a:pt x="43" y="19"/>
                  </a:lnTo>
                  <a:lnTo>
                    <a:pt x="44" y="22"/>
                  </a:lnTo>
                  <a:lnTo>
                    <a:pt x="43" y="25"/>
                  </a:lnTo>
                  <a:lnTo>
                    <a:pt x="42" y="26"/>
                  </a:lnTo>
                  <a:lnTo>
                    <a:pt x="39" y="27"/>
                  </a:lnTo>
                  <a:lnTo>
                    <a:pt x="26" y="27"/>
                  </a:lnTo>
                  <a:lnTo>
                    <a:pt x="26" y="40"/>
                  </a:lnTo>
                  <a:lnTo>
                    <a:pt x="26" y="43"/>
                  </a:lnTo>
                  <a:lnTo>
                    <a:pt x="25" y="44"/>
                  </a:lnTo>
                  <a:lnTo>
                    <a:pt x="22" y="44"/>
                  </a:lnTo>
                  <a:lnTo>
                    <a:pt x="19" y="44"/>
                  </a:lnTo>
                  <a:lnTo>
                    <a:pt x="18" y="43"/>
                  </a:lnTo>
                  <a:lnTo>
                    <a:pt x="17" y="40"/>
                  </a:lnTo>
                  <a:lnTo>
                    <a:pt x="17" y="27"/>
                  </a:lnTo>
                  <a:lnTo>
                    <a:pt x="4" y="27"/>
                  </a:lnTo>
                  <a:lnTo>
                    <a:pt x="1" y="26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1" y="18"/>
                  </a:lnTo>
                  <a:lnTo>
                    <a:pt x="4" y="18"/>
                  </a:lnTo>
                  <a:lnTo>
                    <a:pt x="17" y="18"/>
                  </a:lnTo>
                  <a:lnTo>
                    <a:pt x="17" y="5"/>
                  </a:lnTo>
                  <a:lnTo>
                    <a:pt x="18" y="2"/>
                  </a:lnTo>
                  <a:lnTo>
                    <a:pt x="19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6F5"/>
            </a:solidFill>
            <a:ln w="0" cap="flat" cmpd="sng">
              <a:solidFill>
                <a:srgbClr val="F3F6F5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3" name="텍스트 상자 102"/>
          <p:cNvSpPr txBox="1">
            <a:spLocks/>
          </p:cNvSpPr>
          <p:nvPr/>
        </p:nvSpPr>
        <p:spPr>
          <a:xfrm>
            <a:off x="811530" y="1286510"/>
            <a:ext cx="5559425" cy="4523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i="1" cap="none" dirty="0" smtClean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210 돌담길 B" charset="0"/>
                <a:ea typeface="210 돌담길 B" charset="0"/>
              </a:rPr>
              <a:t>조재경 : 조장, 코딩 및 제작 총괄</a:t>
            </a:r>
            <a:endParaRPr lang="ko-KR" altLang="en-US" sz="3600" b="0" i="1" cap="none" dirty="0" smtClean="0">
              <a:latin typeface="210 돌담길 B" charset="0"/>
              <a:ea typeface="210 돌담길 B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600" b="0" i="1" cap="none" dirty="0" smtClean="0">
              <a:latin typeface="210 돌담길 B" charset="0"/>
              <a:ea typeface="210 돌담길 B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i="1" cap="none" dirty="0" smtClean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210 돌담길 B" charset="0"/>
                <a:ea typeface="210 돌담길 B" charset="0"/>
              </a:rPr>
              <a:t>김자영 : PPT만들기, </a:t>
            </a:r>
            <a:r>
              <a:rPr lang="ko-KR" altLang="en-US" sz="3600" i="1" dirty="0" smtClean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210 돌담길 B" charset="0"/>
                <a:ea typeface="210 돌담길 B" charset="0"/>
              </a:rPr>
              <a:t>하드웨어 </a:t>
            </a:r>
            <a:r>
              <a:rPr lang="en-US" altLang="ko-KR" sz="3600" b="0" i="1" cap="none" dirty="0" err="1" smtClean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210 돌담길 B" charset="0"/>
                <a:ea typeface="210 돌담길 B" charset="0"/>
              </a:rPr>
              <a:t>만들기</a:t>
            </a:r>
            <a:endParaRPr lang="ko-KR" altLang="en-US" sz="3600" b="0" i="1" cap="none" dirty="0" smtClean="0">
              <a:latin typeface="210 돌담길 B" charset="0"/>
              <a:ea typeface="210 돌담길 B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600" b="0" i="1" cap="none" dirty="0" smtClean="0">
              <a:latin typeface="210 돌담길 B" charset="0"/>
              <a:ea typeface="210 돌담길 B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i="1" cap="none" dirty="0" smtClean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210 돌담길 B" charset="0"/>
                <a:ea typeface="210 돌담길 B" charset="0"/>
              </a:rPr>
              <a:t>이동재 : 코딩 구현 및 센서 코딩</a:t>
            </a:r>
            <a:endParaRPr lang="ko-KR" altLang="en-US" sz="3600" b="0" i="1" cap="none" dirty="0" smtClean="0">
              <a:latin typeface="210 돌담길 B" charset="0"/>
              <a:ea typeface="210 돌담길 B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600" b="0" i="1" cap="none" dirty="0" smtClean="0">
              <a:latin typeface="210 돌담길 B" charset="0"/>
              <a:ea typeface="210 돌담길 B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i="1" cap="none" dirty="0" smtClean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210 돌담길 B" charset="0"/>
                <a:ea typeface="210 돌담길 B" charset="0"/>
              </a:rPr>
              <a:t>윤덕현 : 코딩 검색</a:t>
            </a:r>
            <a:endParaRPr lang="ko-KR" altLang="en-US" sz="3600" b="0" i="1" cap="none" dirty="0" smtClean="0">
              <a:latin typeface="210 돌담길 B" charset="0"/>
              <a:ea typeface="210 돌담길 B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600" b="0" i="1" cap="none" dirty="0" smtClean="0">
              <a:latin typeface="210 돌담길 B" charset="0"/>
              <a:ea typeface="210 돌담길 B" charset="0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020" y="399415"/>
            <a:ext cx="3411220" cy="3561080"/>
          </a:xfrm>
          <a:prstGeom prst="rect">
            <a:avLst/>
          </a:prstGeom>
          <a:noFill/>
          <a:ln w="76200">
            <a:solidFill>
              <a:schemeClr val="accent1"/>
            </a:solidFill>
            <a:prstDash val="sysDot"/>
          </a:ln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340" y="3560445"/>
            <a:ext cx="4073525" cy="3035935"/>
          </a:xfrm>
          <a:prstGeom prst="rect">
            <a:avLst/>
          </a:prstGeom>
          <a:noFill/>
          <a:ln w="76200">
            <a:solidFill>
              <a:schemeClr val="accent1"/>
            </a:solidFill>
            <a:prstDash val="sysDot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"/>
          <p:cNvSpPr/>
          <p:nvPr/>
        </p:nvSpPr>
        <p:spPr>
          <a:xfrm>
            <a:off x="588010" y="295910"/>
            <a:ext cx="11015980" cy="6562090"/>
          </a:xfrm>
          <a:custGeom>
            <a:avLst/>
            <a:gdLst>
              <a:gd name="connsiteX0" fmla="*/ 0 w 10280073"/>
              <a:gd name="connsiteY0" fmla="*/ 1069131 h 6414655"/>
              <a:gd name="connsiteX1" fmla="*/ 1069131 w 10280073"/>
              <a:gd name="connsiteY1" fmla="*/ 0 h 6414655"/>
              <a:gd name="connsiteX2" fmla="*/ 9210942 w 10280073"/>
              <a:gd name="connsiteY2" fmla="*/ 0 h 6414655"/>
              <a:gd name="connsiteX3" fmla="*/ 10280073 w 10280073"/>
              <a:gd name="connsiteY3" fmla="*/ 1069131 h 6414655"/>
              <a:gd name="connsiteX4" fmla="*/ 10280073 w 10280073"/>
              <a:gd name="connsiteY4" fmla="*/ 5345524 h 6414655"/>
              <a:gd name="connsiteX5" fmla="*/ 9210942 w 10280073"/>
              <a:gd name="connsiteY5" fmla="*/ 6414655 h 6414655"/>
              <a:gd name="connsiteX6" fmla="*/ 1069131 w 10280073"/>
              <a:gd name="connsiteY6" fmla="*/ 6414655 h 6414655"/>
              <a:gd name="connsiteX7" fmla="*/ 0 w 10280073"/>
              <a:gd name="connsiteY7" fmla="*/ 5345524 h 6414655"/>
              <a:gd name="connsiteX8" fmla="*/ 0 w 10280073"/>
              <a:gd name="connsiteY8" fmla="*/ 1069131 h 6414655"/>
              <a:gd name="connsiteX0" fmla="*/ 4825 w 10284898"/>
              <a:gd name="connsiteY0" fmla="*/ 1069131 h 6414655"/>
              <a:gd name="connsiteX1" fmla="*/ 1073956 w 10284898"/>
              <a:gd name="connsiteY1" fmla="*/ 0 h 6414655"/>
              <a:gd name="connsiteX2" fmla="*/ 9215767 w 10284898"/>
              <a:gd name="connsiteY2" fmla="*/ 0 h 6414655"/>
              <a:gd name="connsiteX3" fmla="*/ 10284898 w 10284898"/>
              <a:gd name="connsiteY3" fmla="*/ 1069131 h 6414655"/>
              <a:gd name="connsiteX4" fmla="*/ 10284898 w 10284898"/>
              <a:gd name="connsiteY4" fmla="*/ 5345524 h 6414655"/>
              <a:gd name="connsiteX5" fmla="*/ 9215767 w 10284898"/>
              <a:gd name="connsiteY5" fmla="*/ 6414655 h 6414655"/>
              <a:gd name="connsiteX6" fmla="*/ 505920 w 10284898"/>
              <a:gd name="connsiteY6" fmla="*/ 6386945 h 6414655"/>
              <a:gd name="connsiteX7" fmla="*/ 4825 w 10284898"/>
              <a:gd name="connsiteY7" fmla="*/ 5345524 h 6414655"/>
              <a:gd name="connsiteX8" fmla="*/ 4825 w 10284898"/>
              <a:gd name="connsiteY8" fmla="*/ 1069131 h 6414655"/>
              <a:gd name="connsiteX0" fmla="*/ 4825 w 10297257"/>
              <a:gd name="connsiteY0" fmla="*/ 1069131 h 6386946"/>
              <a:gd name="connsiteX1" fmla="*/ 1073956 w 10297257"/>
              <a:gd name="connsiteY1" fmla="*/ 0 h 6386946"/>
              <a:gd name="connsiteX2" fmla="*/ 9215767 w 10297257"/>
              <a:gd name="connsiteY2" fmla="*/ 0 h 6386946"/>
              <a:gd name="connsiteX3" fmla="*/ 10284898 w 10297257"/>
              <a:gd name="connsiteY3" fmla="*/ 1069131 h 6386946"/>
              <a:gd name="connsiteX4" fmla="*/ 10284898 w 10297257"/>
              <a:gd name="connsiteY4" fmla="*/ 5345524 h 6386946"/>
              <a:gd name="connsiteX5" fmla="*/ 9825367 w 10297257"/>
              <a:gd name="connsiteY5" fmla="*/ 6386946 h 6386946"/>
              <a:gd name="connsiteX6" fmla="*/ 505920 w 10297257"/>
              <a:gd name="connsiteY6" fmla="*/ 6386945 h 6386946"/>
              <a:gd name="connsiteX7" fmla="*/ 4825 w 10297257"/>
              <a:gd name="connsiteY7" fmla="*/ 5345524 h 6386946"/>
              <a:gd name="connsiteX8" fmla="*/ 4825 w 10297257"/>
              <a:gd name="connsiteY8" fmla="*/ 1069131 h 638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7257" h="6386946">
                <a:moveTo>
                  <a:pt x="4825" y="1069131"/>
                </a:moveTo>
                <a:cubicBezTo>
                  <a:pt x="4825" y="478666"/>
                  <a:pt x="483491" y="0"/>
                  <a:pt x="1073956" y="0"/>
                </a:cubicBezTo>
                <a:lnTo>
                  <a:pt x="9215767" y="0"/>
                </a:lnTo>
                <a:cubicBezTo>
                  <a:pt x="9806232" y="0"/>
                  <a:pt x="10284898" y="478666"/>
                  <a:pt x="10284898" y="1069131"/>
                </a:cubicBezTo>
                <a:lnTo>
                  <a:pt x="10284898" y="5345524"/>
                </a:lnTo>
                <a:cubicBezTo>
                  <a:pt x="10284898" y="5935989"/>
                  <a:pt x="10415832" y="6386946"/>
                  <a:pt x="9825367" y="6386946"/>
                </a:cubicBezTo>
                <a:lnTo>
                  <a:pt x="505920" y="6386945"/>
                </a:lnTo>
                <a:cubicBezTo>
                  <a:pt x="-84545" y="6386945"/>
                  <a:pt x="4825" y="5935989"/>
                  <a:pt x="4825" y="5345524"/>
                </a:cubicBezTo>
                <a:lnTo>
                  <a:pt x="4825" y="1069131"/>
                </a:lnTo>
                <a:close/>
              </a:path>
            </a:pathLst>
          </a:custGeom>
          <a:solidFill>
            <a:srgbClr val="EAD3D2"/>
          </a:solidFill>
          <a:ln>
            <a:noFill/>
          </a:ln>
          <a:effectLst>
            <a:outerShdw blurRad="50800" dist="38100" dir="16200000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947420" y="566420"/>
            <a:ext cx="10297160" cy="6291580"/>
          </a:xfrm>
          <a:custGeom>
            <a:avLst/>
            <a:gdLst>
              <a:gd name="connsiteX0" fmla="*/ 0 w 10280073"/>
              <a:gd name="connsiteY0" fmla="*/ 1069131 h 6414655"/>
              <a:gd name="connsiteX1" fmla="*/ 1069131 w 10280073"/>
              <a:gd name="connsiteY1" fmla="*/ 0 h 6414655"/>
              <a:gd name="connsiteX2" fmla="*/ 9210942 w 10280073"/>
              <a:gd name="connsiteY2" fmla="*/ 0 h 6414655"/>
              <a:gd name="connsiteX3" fmla="*/ 10280073 w 10280073"/>
              <a:gd name="connsiteY3" fmla="*/ 1069131 h 6414655"/>
              <a:gd name="connsiteX4" fmla="*/ 10280073 w 10280073"/>
              <a:gd name="connsiteY4" fmla="*/ 5345524 h 6414655"/>
              <a:gd name="connsiteX5" fmla="*/ 9210942 w 10280073"/>
              <a:gd name="connsiteY5" fmla="*/ 6414655 h 6414655"/>
              <a:gd name="connsiteX6" fmla="*/ 1069131 w 10280073"/>
              <a:gd name="connsiteY6" fmla="*/ 6414655 h 6414655"/>
              <a:gd name="connsiteX7" fmla="*/ 0 w 10280073"/>
              <a:gd name="connsiteY7" fmla="*/ 5345524 h 6414655"/>
              <a:gd name="connsiteX8" fmla="*/ 0 w 10280073"/>
              <a:gd name="connsiteY8" fmla="*/ 1069131 h 6414655"/>
              <a:gd name="connsiteX0" fmla="*/ 4825 w 10284898"/>
              <a:gd name="connsiteY0" fmla="*/ 1069131 h 6414655"/>
              <a:gd name="connsiteX1" fmla="*/ 1073956 w 10284898"/>
              <a:gd name="connsiteY1" fmla="*/ 0 h 6414655"/>
              <a:gd name="connsiteX2" fmla="*/ 9215767 w 10284898"/>
              <a:gd name="connsiteY2" fmla="*/ 0 h 6414655"/>
              <a:gd name="connsiteX3" fmla="*/ 10284898 w 10284898"/>
              <a:gd name="connsiteY3" fmla="*/ 1069131 h 6414655"/>
              <a:gd name="connsiteX4" fmla="*/ 10284898 w 10284898"/>
              <a:gd name="connsiteY4" fmla="*/ 5345524 h 6414655"/>
              <a:gd name="connsiteX5" fmla="*/ 9215767 w 10284898"/>
              <a:gd name="connsiteY5" fmla="*/ 6414655 h 6414655"/>
              <a:gd name="connsiteX6" fmla="*/ 505920 w 10284898"/>
              <a:gd name="connsiteY6" fmla="*/ 6386945 h 6414655"/>
              <a:gd name="connsiteX7" fmla="*/ 4825 w 10284898"/>
              <a:gd name="connsiteY7" fmla="*/ 5345524 h 6414655"/>
              <a:gd name="connsiteX8" fmla="*/ 4825 w 10284898"/>
              <a:gd name="connsiteY8" fmla="*/ 1069131 h 6414655"/>
              <a:gd name="connsiteX0" fmla="*/ 4825 w 10297257"/>
              <a:gd name="connsiteY0" fmla="*/ 1069131 h 6386946"/>
              <a:gd name="connsiteX1" fmla="*/ 1073956 w 10297257"/>
              <a:gd name="connsiteY1" fmla="*/ 0 h 6386946"/>
              <a:gd name="connsiteX2" fmla="*/ 9215767 w 10297257"/>
              <a:gd name="connsiteY2" fmla="*/ 0 h 6386946"/>
              <a:gd name="connsiteX3" fmla="*/ 10284898 w 10297257"/>
              <a:gd name="connsiteY3" fmla="*/ 1069131 h 6386946"/>
              <a:gd name="connsiteX4" fmla="*/ 10284898 w 10297257"/>
              <a:gd name="connsiteY4" fmla="*/ 5345524 h 6386946"/>
              <a:gd name="connsiteX5" fmla="*/ 9825367 w 10297257"/>
              <a:gd name="connsiteY5" fmla="*/ 6386946 h 6386946"/>
              <a:gd name="connsiteX6" fmla="*/ 505920 w 10297257"/>
              <a:gd name="connsiteY6" fmla="*/ 6386945 h 6386946"/>
              <a:gd name="connsiteX7" fmla="*/ 4825 w 10297257"/>
              <a:gd name="connsiteY7" fmla="*/ 5345524 h 6386946"/>
              <a:gd name="connsiteX8" fmla="*/ 4825 w 10297257"/>
              <a:gd name="connsiteY8" fmla="*/ 1069131 h 638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7257" h="6386946">
                <a:moveTo>
                  <a:pt x="4825" y="1069131"/>
                </a:moveTo>
                <a:cubicBezTo>
                  <a:pt x="4825" y="478666"/>
                  <a:pt x="483491" y="0"/>
                  <a:pt x="1073956" y="0"/>
                </a:cubicBezTo>
                <a:lnTo>
                  <a:pt x="9215767" y="0"/>
                </a:lnTo>
                <a:cubicBezTo>
                  <a:pt x="9806232" y="0"/>
                  <a:pt x="10284898" y="478666"/>
                  <a:pt x="10284898" y="1069131"/>
                </a:cubicBezTo>
                <a:lnTo>
                  <a:pt x="10284898" y="5345524"/>
                </a:lnTo>
                <a:cubicBezTo>
                  <a:pt x="10284898" y="5935989"/>
                  <a:pt x="10415832" y="6386946"/>
                  <a:pt x="9825367" y="6386946"/>
                </a:cubicBezTo>
                <a:lnTo>
                  <a:pt x="505920" y="6386945"/>
                </a:lnTo>
                <a:cubicBezTo>
                  <a:pt x="-84545" y="6386945"/>
                  <a:pt x="4825" y="5935989"/>
                  <a:pt x="4825" y="5345524"/>
                </a:cubicBezTo>
                <a:lnTo>
                  <a:pt x="4825" y="1069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6800000" rotWithShape="0">
              <a:schemeClr val="bg2">
                <a:lumMod val="50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7" name="그룹 76"/>
          <p:cNvGrpSpPr/>
          <p:nvPr/>
        </p:nvGrpSpPr>
        <p:grpSpPr>
          <a:xfrm>
            <a:off x="9997440" y="5138420"/>
            <a:ext cx="1965960" cy="1719580"/>
            <a:chOff x="9997440" y="5138420"/>
            <a:chExt cx="1965960" cy="1719580"/>
          </a:xfrm>
        </p:grpSpPr>
        <p:sp>
          <p:nvSpPr>
            <p:cNvPr id="75" name="Freeform 39"/>
            <p:cNvSpPr>
              <a:spLocks noEditPoints="1"/>
            </p:cNvSpPr>
            <p:nvPr/>
          </p:nvSpPr>
          <p:spPr bwMode="auto">
            <a:xfrm>
              <a:off x="9997440" y="5138420"/>
              <a:ext cx="1965960" cy="1719580"/>
            </a:xfrm>
            <a:custGeom>
              <a:avLst/>
              <a:gdLst>
                <a:gd name="T0" fmla="*/ 157 w 527"/>
                <a:gd name="T1" fmla="*/ 32 h 525"/>
                <a:gd name="T2" fmla="*/ 157 w 527"/>
                <a:gd name="T3" fmla="*/ 92 h 525"/>
                <a:gd name="T4" fmla="*/ 370 w 527"/>
                <a:gd name="T5" fmla="*/ 92 h 525"/>
                <a:gd name="T6" fmla="*/ 370 w 527"/>
                <a:gd name="T7" fmla="*/ 32 h 525"/>
                <a:gd name="T8" fmla="*/ 157 w 527"/>
                <a:gd name="T9" fmla="*/ 32 h 525"/>
                <a:gd name="T10" fmla="*/ 151 w 527"/>
                <a:gd name="T11" fmla="*/ 0 h 525"/>
                <a:gd name="T12" fmla="*/ 375 w 527"/>
                <a:gd name="T13" fmla="*/ 0 h 525"/>
                <a:gd name="T14" fmla="*/ 388 w 527"/>
                <a:gd name="T15" fmla="*/ 4 h 525"/>
                <a:gd name="T16" fmla="*/ 398 w 527"/>
                <a:gd name="T17" fmla="*/ 14 h 525"/>
                <a:gd name="T18" fmla="*/ 402 w 527"/>
                <a:gd name="T19" fmla="*/ 27 h 525"/>
                <a:gd name="T20" fmla="*/ 402 w 527"/>
                <a:gd name="T21" fmla="*/ 74 h 525"/>
                <a:gd name="T22" fmla="*/ 493 w 527"/>
                <a:gd name="T23" fmla="*/ 74 h 525"/>
                <a:gd name="T24" fmla="*/ 506 w 527"/>
                <a:gd name="T25" fmla="*/ 76 h 525"/>
                <a:gd name="T26" fmla="*/ 517 w 527"/>
                <a:gd name="T27" fmla="*/ 84 h 525"/>
                <a:gd name="T28" fmla="*/ 525 w 527"/>
                <a:gd name="T29" fmla="*/ 95 h 525"/>
                <a:gd name="T30" fmla="*/ 527 w 527"/>
                <a:gd name="T31" fmla="*/ 108 h 525"/>
                <a:gd name="T32" fmla="*/ 527 w 527"/>
                <a:gd name="T33" fmla="*/ 493 h 525"/>
                <a:gd name="T34" fmla="*/ 525 w 527"/>
                <a:gd name="T35" fmla="*/ 506 h 525"/>
                <a:gd name="T36" fmla="*/ 517 w 527"/>
                <a:gd name="T37" fmla="*/ 516 h 525"/>
                <a:gd name="T38" fmla="*/ 506 w 527"/>
                <a:gd name="T39" fmla="*/ 523 h 525"/>
                <a:gd name="T40" fmla="*/ 493 w 527"/>
                <a:gd name="T41" fmla="*/ 525 h 525"/>
                <a:gd name="T42" fmla="*/ 34 w 527"/>
                <a:gd name="T43" fmla="*/ 525 h 525"/>
                <a:gd name="T44" fmla="*/ 21 w 527"/>
                <a:gd name="T45" fmla="*/ 523 h 525"/>
                <a:gd name="T46" fmla="*/ 10 w 527"/>
                <a:gd name="T47" fmla="*/ 516 h 525"/>
                <a:gd name="T48" fmla="*/ 2 w 527"/>
                <a:gd name="T49" fmla="*/ 506 h 525"/>
                <a:gd name="T50" fmla="*/ 0 w 527"/>
                <a:gd name="T51" fmla="*/ 493 h 525"/>
                <a:gd name="T52" fmla="*/ 0 w 527"/>
                <a:gd name="T53" fmla="*/ 108 h 525"/>
                <a:gd name="T54" fmla="*/ 2 w 527"/>
                <a:gd name="T55" fmla="*/ 95 h 525"/>
                <a:gd name="T56" fmla="*/ 10 w 527"/>
                <a:gd name="T57" fmla="*/ 84 h 525"/>
                <a:gd name="T58" fmla="*/ 21 w 527"/>
                <a:gd name="T59" fmla="*/ 76 h 525"/>
                <a:gd name="T60" fmla="*/ 34 w 527"/>
                <a:gd name="T61" fmla="*/ 74 h 525"/>
                <a:gd name="T62" fmla="*/ 125 w 527"/>
                <a:gd name="T63" fmla="*/ 74 h 525"/>
                <a:gd name="T64" fmla="*/ 125 w 527"/>
                <a:gd name="T65" fmla="*/ 27 h 525"/>
                <a:gd name="T66" fmla="*/ 129 w 527"/>
                <a:gd name="T67" fmla="*/ 14 h 525"/>
                <a:gd name="T68" fmla="*/ 138 w 527"/>
                <a:gd name="T69" fmla="*/ 4 h 525"/>
                <a:gd name="T70" fmla="*/ 151 w 527"/>
                <a:gd name="T71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7" h="525">
                  <a:moveTo>
                    <a:pt x="157" y="32"/>
                  </a:moveTo>
                  <a:lnTo>
                    <a:pt x="157" y="92"/>
                  </a:lnTo>
                  <a:lnTo>
                    <a:pt x="370" y="92"/>
                  </a:lnTo>
                  <a:lnTo>
                    <a:pt x="370" y="32"/>
                  </a:lnTo>
                  <a:lnTo>
                    <a:pt x="157" y="32"/>
                  </a:lnTo>
                  <a:close/>
                  <a:moveTo>
                    <a:pt x="151" y="0"/>
                  </a:moveTo>
                  <a:lnTo>
                    <a:pt x="375" y="0"/>
                  </a:lnTo>
                  <a:lnTo>
                    <a:pt x="388" y="4"/>
                  </a:lnTo>
                  <a:lnTo>
                    <a:pt x="398" y="14"/>
                  </a:lnTo>
                  <a:lnTo>
                    <a:pt x="402" y="27"/>
                  </a:lnTo>
                  <a:lnTo>
                    <a:pt x="402" y="74"/>
                  </a:lnTo>
                  <a:lnTo>
                    <a:pt x="493" y="74"/>
                  </a:lnTo>
                  <a:lnTo>
                    <a:pt x="506" y="76"/>
                  </a:lnTo>
                  <a:lnTo>
                    <a:pt x="517" y="84"/>
                  </a:lnTo>
                  <a:lnTo>
                    <a:pt x="525" y="95"/>
                  </a:lnTo>
                  <a:lnTo>
                    <a:pt x="527" y="108"/>
                  </a:lnTo>
                  <a:lnTo>
                    <a:pt x="527" y="493"/>
                  </a:lnTo>
                  <a:lnTo>
                    <a:pt x="525" y="506"/>
                  </a:lnTo>
                  <a:lnTo>
                    <a:pt x="517" y="516"/>
                  </a:lnTo>
                  <a:lnTo>
                    <a:pt x="506" y="523"/>
                  </a:lnTo>
                  <a:lnTo>
                    <a:pt x="493" y="525"/>
                  </a:lnTo>
                  <a:lnTo>
                    <a:pt x="34" y="525"/>
                  </a:lnTo>
                  <a:lnTo>
                    <a:pt x="21" y="523"/>
                  </a:lnTo>
                  <a:lnTo>
                    <a:pt x="10" y="516"/>
                  </a:lnTo>
                  <a:lnTo>
                    <a:pt x="2" y="506"/>
                  </a:lnTo>
                  <a:lnTo>
                    <a:pt x="0" y="493"/>
                  </a:lnTo>
                  <a:lnTo>
                    <a:pt x="0" y="108"/>
                  </a:lnTo>
                  <a:lnTo>
                    <a:pt x="2" y="95"/>
                  </a:lnTo>
                  <a:lnTo>
                    <a:pt x="10" y="84"/>
                  </a:lnTo>
                  <a:lnTo>
                    <a:pt x="21" y="76"/>
                  </a:lnTo>
                  <a:lnTo>
                    <a:pt x="34" y="74"/>
                  </a:lnTo>
                  <a:lnTo>
                    <a:pt x="125" y="74"/>
                  </a:lnTo>
                  <a:lnTo>
                    <a:pt x="125" y="27"/>
                  </a:lnTo>
                  <a:lnTo>
                    <a:pt x="129" y="14"/>
                  </a:lnTo>
                  <a:lnTo>
                    <a:pt x="138" y="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0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40"/>
            <p:cNvSpPr>
              <a:spLocks/>
            </p:cNvSpPr>
            <p:nvPr/>
          </p:nvSpPr>
          <p:spPr bwMode="auto">
            <a:xfrm>
              <a:off x="10553700" y="5748020"/>
              <a:ext cx="854075" cy="746760"/>
            </a:xfrm>
            <a:custGeom>
              <a:avLst/>
              <a:gdLst>
                <a:gd name="T0" fmla="*/ 90 w 229"/>
                <a:gd name="T1" fmla="*/ 0 h 228"/>
                <a:gd name="T2" fmla="*/ 139 w 229"/>
                <a:gd name="T3" fmla="*/ 0 h 228"/>
                <a:gd name="T4" fmla="*/ 139 w 229"/>
                <a:gd name="T5" fmla="*/ 89 h 228"/>
                <a:gd name="T6" fmla="*/ 229 w 229"/>
                <a:gd name="T7" fmla="*/ 89 h 228"/>
                <a:gd name="T8" fmla="*/ 229 w 229"/>
                <a:gd name="T9" fmla="*/ 138 h 228"/>
                <a:gd name="T10" fmla="*/ 139 w 229"/>
                <a:gd name="T11" fmla="*/ 138 h 228"/>
                <a:gd name="T12" fmla="*/ 139 w 229"/>
                <a:gd name="T13" fmla="*/ 228 h 228"/>
                <a:gd name="T14" fmla="*/ 90 w 229"/>
                <a:gd name="T15" fmla="*/ 228 h 228"/>
                <a:gd name="T16" fmla="*/ 90 w 229"/>
                <a:gd name="T17" fmla="*/ 138 h 228"/>
                <a:gd name="T18" fmla="*/ 0 w 229"/>
                <a:gd name="T19" fmla="*/ 138 h 228"/>
                <a:gd name="T20" fmla="*/ 0 w 229"/>
                <a:gd name="T21" fmla="*/ 89 h 228"/>
                <a:gd name="T22" fmla="*/ 90 w 229"/>
                <a:gd name="T23" fmla="*/ 89 h 228"/>
                <a:gd name="T24" fmla="*/ 90 w 229"/>
                <a:gd name="T2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28">
                  <a:moveTo>
                    <a:pt x="90" y="0"/>
                  </a:moveTo>
                  <a:lnTo>
                    <a:pt x="139" y="0"/>
                  </a:lnTo>
                  <a:lnTo>
                    <a:pt x="139" y="89"/>
                  </a:lnTo>
                  <a:lnTo>
                    <a:pt x="229" y="89"/>
                  </a:lnTo>
                  <a:lnTo>
                    <a:pt x="229" y="138"/>
                  </a:lnTo>
                  <a:lnTo>
                    <a:pt x="139" y="138"/>
                  </a:lnTo>
                  <a:lnTo>
                    <a:pt x="139" y="228"/>
                  </a:lnTo>
                  <a:lnTo>
                    <a:pt x="90" y="228"/>
                  </a:lnTo>
                  <a:lnTo>
                    <a:pt x="90" y="138"/>
                  </a:lnTo>
                  <a:lnTo>
                    <a:pt x="0" y="138"/>
                  </a:lnTo>
                  <a:lnTo>
                    <a:pt x="0" y="89"/>
                  </a:lnTo>
                  <a:lnTo>
                    <a:pt x="90" y="8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32804"/>
            </a:solidFill>
            <a:ln w="0">
              <a:solidFill>
                <a:srgbClr val="F328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8" name="그룹 77"/>
          <p:cNvGrpSpPr/>
          <p:nvPr/>
        </p:nvGrpSpPr>
        <p:grpSpPr>
          <a:xfrm rot="19806906">
            <a:off x="8797290" y="6217920"/>
            <a:ext cx="987425" cy="396875"/>
            <a:chOff x="8797290" y="6217920"/>
            <a:chExt cx="987425" cy="396875"/>
          </a:xfrm>
        </p:grpSpPr>
        <p:sp>
          <p:nvSpPr>
            <p:cNvPr id="79" name="Freeform 159"/>
            <p:cNvSpPr>
              <a:spLocks/>
            </p:cNvSpPr>
            <p:nvPr/>
          </p:nvSpPr>
          <p:spPr bwMode="auto">
            <a:xfrm>
              <a:off x="8797290" y="6217920"/>
              <a:ext cx="987425" cy="396875"/>
            </a:xfrm>
            <a:custGeom>
              <a:avLst/>
              <a:gdLst>
                <a:gd name="T0" fmla="*/ 126 w 622"/>
                <a:gd name="T1" fmla="*/ 0 h 250"/>
                <a:gd name="T2" fmla="*/ 497 w 622"/>
                <a:gd name="T3" fmla="*/ 0 h 250"/>
                <a:gd name="T4" fmla="*/ 525 w 622"/>
                <a:gd name="T5" fmla="*/ 2 h 250"/>
                <a:gd name="T6" fmla="*/ 552 w 622"/>
                <a:gd name="T7" fmla="*/ 11 h 250"/>
                <a:gd name="T8" fmla="*/ 575 w 622"/>
                <a:gd name="T9" fmla="*/ 27 h 250"/>
                <a:gd name="T10" fmla="*/ 595 w 622"/>
                <a:gd name="T11" fmla="*/ 47 h 250"/>
                <a:gd name="T12" fmla="*/ 609 w 622"/>
                <a:gd name="T13" fmla="*/ 69 h 250"/>
                <a:gd name="T14" fmla="*/ 618 w 622"/>
                <a:gd name="T15" fmla="*/ 96 h 250"/>
                <a:gd name="T16" fmla="*/ 622 w 622"/>
                <a:gd name="T17" fmla="*/ 125 h 250"/>
                <a:gd name="T18" fmla="*/ 618 w 622"/>
                <a:gd name="T19" fmla="*/ 153 h 250"/>
                <a:gd name="T20" fmla="*/ 609 w 622"/>
                <a:gd name="T21" fmla="*/ 180 h 250"/>
                <a:gd name="T22" fmla="*/ 595 w 622"/>
                <a:gd name="T23" fmla="*/ 202 h 250"/>
                <a:gd name="T24" fmla="*/ 575 w 622"/>
                <a:gd name="T25" fmla="*/ 222 h 250"/>
                <a:gd name="T26" fmla="*/ 552 w 622"/>
                <a:gd name="T27" fmla="*/ 238 h 250"/>
                <a:gd name="T28" fmla="*/ 525 w 622"/>
                <a:gd name="T29" fmla="*/ 247 h 250"/>
                <a:gd name="T30" fmla="*/ 497 w 622"/>
                <a:gd name="T31" fmla="*/ 250 h 250"/>
                <a:gd name="T32" fmla="*/ 126 w 622"/>
                <a:gd name="T33" fmla="*/ 250 h 250"/>
                <a:gd name="T34" fmla="*/ 97 w 622"/>
                <a:gd name="T35" fmla="*/ 247 h 250"/>
                <a:gd name="T36" fmla="*/ 71 w 622"/>
                <a:gd name="T37" fmla="*/ 238 h 250"/>
                <a:gd name="T38" fmla="*/ 48 w 622"/>
                <a:gd name="T39" fmla="*/ 222 h 250"/>
                <a:gd name="T40" fmla="*/ 28 w 622"/>
                <a:gd name="T41" fmla="*/ 202 h 250"/>
                <a:gd name="T42" fmla="*/ 14 w 622"/>
                <a:gd name="T43" fmla="*/ 180 h 250"/>
                <a:gd name="T44" fmla="*/ 3 w 622"/>
                <a:gd name="T45" fmla="*/ 153 h 250"/>
                <a:gd name="T46" fmla="*/ 0 w 622"/>
                <a:gd name="T47" fmla="*/ 125 h 250"/>
                <a:gd name="T48" fmla="*/ 3 w 622"/>
                <a:gd name="T49" fmla="*/ 96 h 250"/>
                <a:gd name="T50" fmla="*/ 14 w 622"/>
                <a:gd name="T51" fmla="*/ 69 h 250"/>
                <a:gd name="T52" fmla="*/ 28 w 622"/>
                <a:gd name="T53" fmla="*/ 47 h 250"/>
                <a:gd name="T54" fmla="*/ 48 w 622"/>
                <a:gd name="T55" fmla="*/ 27 h 250"/>
                <a:gd name="T56" fmla="*/ 71 w 622"/>
                <a:gd name="T57" fmla="*/ 11 h 250"/>
                <a:gd name="T58" fmla="*/ 97 w 622"/>
                <a:gd name="T59" fmla="*/ 2 h 250"/>
                <a:gd name="T60" fmla="*/ 126 w 622"/>
                <a:gd name="T6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2" h="250">
                  <a:moveTo>
                    <a:pt x="126" y="0"/>
                  </a:moveTo>
                  <a:lnTo>
                    <a:pt x="497" y="0"/>
                  </a:lnTo>
                  <a:lnTo>
                    <a:pt x="525" y="2"/>
                  </a:lnTo>
                  <a:lnTo>
                    <a:pt x="552" y="11"/>
                  </a:lnTo>
                  <a:lnTo>
                    <a:pt x="575" y="27"/>
                  </a:lnTo>
                  <a:lnTo>
                    <a:pt x="595" y="47"/>
                  </a:lnTo>
                  <a:lnTo>
                    <a:pt x="609" y="69"/>
                  </a:lnTo>
                  <a:lnTo>
                    <a:pt x="618" y="96"/>
                  </a:lnTo>
                  <a:lnTo>
                    <a:pt x="622" y="125"/>
                  </a:lnTo>
                  <a:lnTo>
                    <a:pt x="618" y="153"/>
                  </a:lnTo>
                  <a:lnTo>
                    <a:pt x="609" y="180"/>
                  </a:lnTo>
                  <a:lnTo>
                    <a:pt x="595" y="202"/>
                  </a:lnTo>
                  <a:lnTo>
                    <a:pt x="575" y="222"/>
                  </a:lnTo>
                  <a:lnTo>
                    <a:pt x="552" y="238"/>
                  </a:lnTo>
                  <a:lnTo>
                    <a:pt x="525" y="247"/>
                  </a:lnTo>
                  <a:lnTo>
                    <a:pt x="497" y="250"/>
                  </a:lnTo>
                  <a:lnTo>
                    <a:pt x="126" y="250"/>
                  </a:lnTo>
                  <a:lnTo>
                    <a:pt x="97" y="247"/>
                  </a:lnTo>
                  <a:lnTo>
                    <a:pt x="71" y="238"/>
                  </a:lnTo>
                  <a:lnTo>
                    <a:pt x="48" y="222"/>
                  </a:lnTo>
                  <a:lnTo>
                    <a:pt x="28" y="202"/>
                  </a:lnTo>
                  <a:lnTo>
                    <a:pt x="14" y="180"/>
                  </a:lnTo>
                  <a:lnTo>
                    <a:pt x="3" y="153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4" y="69"/>
                  </a:lnTo>
                  <a:lnTo>
                    <a:pt x="28" y="47"/>
                  </a:lnTo>
                  <a:lnTo>
                    <a:pt x="48" y="27"/>
                  </a:lnTo>
                  <a:lnTo>
                    <a:pt x="71" y="11"/>
                  </a:lnTo>
                  <a:lnTo>
                    <a:pt x="97" y="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160"/>
            <p:cNvSpPr>
              <a:spLocks/>
            </p:cNvSpPr>
            <p:nvPr/>
          </p:nvSpPr>
          <p:spPr bwMode="auto">
            <a:xfrm>
              <a:off x="9170035" y="6002655"/>
              <a:ext cx="490855" cy="398145"/>
            </a:xfrm>
            <a:custGeom>
              <a:avLst/>
              <a:gdLst>
                <a:gd name="T0" fmla="*/ 0 w 309"/>
                <a:gd name="T1" fmla="*/ 0 h 250"/>
                <a:gd name="T2" fmla="*/ 184 w 309"/>
                <a:gd name="T3" fmla="*/ 0 h 250"/>
                <a:gd name="T4" fmla="*/ 212 w 309"/>
                <a:gd name="T5" fmla="*/ 2 h 250"/>
                <a:gd name="T6" fmla="*/ 239 w 309"/>
                <a:gd name="T7" fmla="*/ 11 h 250"/>
                <a:gd name="T8" fmla="*/ 262 w 309"/>
                <a:gd name="T9" fmla="*/ 27 h 250"/>
                <a:gd name="T10" fmla="*/ 282 w 309"/>
                <a:gd name="T11" fmla="*/ 47 h 250"/>
                <a:gd name="T12" fmla="*/ 296 w 309"/>
                <a:gd name="T13" fmla="*/ 69 h 250"/>
                <a:gd name="T14" fmla="*/ 305 w 309"/>
                <a:gd name="T15" fmla="*/ 96 h 250"/>
                <a:gd name="T16" fmla="*/ 309 w 309"/>
                <a:gd name="T17" fmla="*/ 125 h 250"/>
                <a:gd name="T18" fmla="*/ 305 w 309"/>
                <a:gd name="T19" fmla="*/ 153 h 250"/>
                <a:gd name="T20" fmla="*/ 296 w 309"/>
                <a:gd name="T21" fmla="*/ 180 h 250"/>
                <a:gd name="T22" fmla="*/ 282 w 309"/>
                <a:gd name="T23" fmla="*/ 202 h 250"/>
                <a:gd name="T24" fmla="*/ 262 w 309"/>
                <a:gd name="T25" fmla="*/ 222 h 250"/>
                <a:gd name="T26" fmla="*/ 239 w 309"/>
                <a:gd name="T27" fmla="*/ 238 h 250"/>
                <a:gd name="T28" fmla="*/ 212 w 309"/>
                <a:gd name="T29" fmla="*/ 247 h 250"/>
                <a:gd name="T30" fmla="*/ 184 w 309"/>
                <a:gd name="T31" fmla="*/ 250 h 250"/>
                <a:gd name="T32" fmla="*/ 0 w 309"/>
                <a:gd name="T33" fmla="*/ 250 h 250"/>
                <a:gd name="T34" fmla="*/ 0 w 309"/>
                <a:gd name="T3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50">
                  <a:moveTo>
                    <a:pt x="0" y="0"/>
                  </a:moveTo>
                  <a:lnTo>
                    <a:pt x="184" y="0"/>
                  </a:lnTo>
                  <a:lnTo>
                    <a:pt x="212" y="2"/>
                  </a:lnTo>
                  <a:lnTo>
                    <a:pt x="239" y="11"/>
                  </a:lnTo>
                  <a:lnTo>
                    <a:pt x="262" y="27"/>
                  </a:lnTo>
                  <a:lnTo>
                    <a:pt x="282" y="47"/>
                  </a:lnTo>
                  <a:lnTo>
                    <a:pt x="296" y="69"/>
                  </a:lnTo>
                  <a:lnTo>
                    <a:pt x="305" y="96"/>
                  </a:lnTo>
                  <a:lnTo>
                    <a:pt x="309" y="125"/>
                  </a:lnTo>
                  <a:lnTo>
                    <a:pt x="305" y="153"/>
                  </a:lnTo>
                  <a:lnTo>
                    <a:pt x="296" y="180"/>
                  </a:lnTo>
                  <a:lnTo>
                    <a:pt x="282" y="202"/>
                  </a:lnTo>
                  <a:lnTo>
                    <a:pt x="262" y="222"/>
                  </a:lnTo>
                  <a:lnTo>
                    <a:pt x="239" y="238"/>
                  </a:lnTo>
                  <a:lnTo>
                    <a:pt x="212" y="247"/>
                  </a:lnTo>
                  <a:lnTo>
                    <a:pt x="184" y="250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0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 rot="1466956">
            <a:off x="8113395" y="6015355"/>
            <a:ext cx="629920" cy="253365"/>
            <a:chOff x="8113395" y="6015355"/>
            <a:chExt cx="629920" cy="253365"/>
          </a:xfrm>
        </p:grpSpPr>
        <p:sp>
          <p:nvSpPr>
            <p:cNvPr id="82" name="Freeform 159"/>
            <p:cNvSpPr>
              <a:spLocks/>
            </p:cNvSpPr>
            <p:nvPr/>
          </p:nvSpPr>
          <p:spPr bwMode="auto">
            <a:xfrm>
              <a:off x="8113395" y="6015355"/>
              <a:ext cx="629920" cy="252730"/>
            </a:xfrm>
            <a:custGeom>
              <a:avLst/>
              <a:gdLst>
                <a:gd name="T0" fmla="*/ 126 w 622"/>
                <a:gd name="T1" fmla="*/ 0 h 250"/>
                <a:gd name="T2" fmla="*/ 497 w 622"/>
                <a:gd name="T3" fmla="*/ 0 h 250"/>
                <a:gd name="T4" fmla="*/ 525 w 622"/>
                <a:gd name="T5" fmla="*/ 2 h 250"/>
                <a:gd name="T6" fmla="*/ 552 w 622"/>
                <a:gd name="T7" fmla="*/ 11 h 250"/>
                <a:gd name="T8" fmla="*/ 575 w 622"/>
                <a:gd name="T9" fmla="*/ 27 h 250"/>
                <a:gd name="T10" fmla="*/ 595 w 622"/>
                <a:gd name="T11" fmla="*/ 47 h 250"/>
                <a:gd name="T12" fmla="*/ 609 w 622"/>
                <a:gd name="T13" fmla="*/ 69 h 250"/>
                <a:gd name="T14" fmla="*/ 618 w 622"/>
                <a:gd name="T15" fmla="*/ 96 h 250"/>
                <a:gd name="T16" fmla="*/ 622 w 622"/>
                <a:gd name="T17" fmla="*/ 125 h 250"/>
                <a:gd name="T18" fmla="*/ 618 w 622"/>
                <a:gd name="T19" fmla="*/ 153 h 250"/>
                <a:gd name="T20" fmla="*/ 609 w 622"/>
                <a:gd name="T21" fmla="*/ 180 h 250"/>
                <a:gd name="T22" fmla="*/ 595 w 622"/>
                <a:gd name="T23" fmla="*/ 202 h 250"/>
                <a:gd name="T24" fmla="*/ 575 w 622"/>
                <a:gd name="T25" fmla="*/ 222 h 250"/>
                <a:gd name="T26" fmla="*/ 552 w 622"/>
                <a:gd name="T27" fmla="*/ 238 h 250"/>
                <a:gd name="T28" fmla="*/ 525 w 622"/>
                <a:gd name="T29" fmla="*/ 247 h 250"/>
                <a:gd name="T30" fmla="*/ 497 w 622"/>
                <a:gd name="T31" fmla="*/ 250 h 250"/>
                <a:gd name="T32" fmla="*/ 126 w 622"/>
                <a:gd name="T33" fmla="*/ 250 h 250"/>
                <a:gd name="T34" fmla="*/ 97 w 622"/>
                <a:gd name="T35" fmla="*/ 247 h 250"/>
                <a:gd name="T36" fmla="*/ 71 w 622"/>
                <a:gd name="T37" fmla="*/ 238 h 250"/>
                <a:gd name="T38" fmla="*/ 48 w 622"/>
                <a:gd name="T39" fmla="*/ 222 h 250"/>
                <a:gd name="T40" fmla="*/ 28 w 622"/>
                <a:gd name="T41" fmla="*/ 202 h 250"/>
                <a:gd name="T42" fmla="*/ 14 w 622"/>
                <a:gd name="T43" fmla="*/ 180 h 250"/>
                <a:gd name="T44" fmla="*/ 3 w 622"/>
                <a:gd name="T45" fmla="*/ 153 h 250"/>
                <a:gd name="T46" fmla="*/ 0 w 622"/>
                <a:gd name="T47" fmla="*/ 125 h 250"/>
                <a:gd name="T48" fmla="*/ 3 w 622"/>
                <a:gd name="T49" fmla="*/ 96 h 250"/>
                <a:gd name="T50" fmla="*/ 14 w 622"/>
                <a:gd name="T51" fmla="*/ 69 h 250"/>
                <a:gd name="T52" fmla="*/ 28 w 622"/>
                <a:gd name="T53" fmla="*/ 47 h 250"/>
                <a:gd name="T54" fmla="*/ 48 w 622"/>
                <a:gd name="T55" fmla="*/ 27 h 250"/>
                <a:gd name="T56" fmla="*/ 71 w 622"/>
                <a:gd name="T57" fmla="*/ 11 h 250"/>
                <a:gd name="T58" fmla="*/ 97 w 622"/>
                <a:gd name="T59" fmla="*/ 2 h 250"/>
                <a:gd name="T60" fmla="*/ 126 w 622"/>
                <a:gd name="T6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2" h="250">
                  <a:moveTo>
                    <a:pt x="126" y="0"/>
                  </a:moveTo>
                  <a:lnTo>
                    <a:pt x="497" y="0"/>
                  </a:lnTo>
                  <a:lnTo>
                    <a:pt x="525" y="2"/>
                  </a:lnTo>
                  <a:lnTo>
                    <a:pt x="552" y="11"/>
                  </a:lnTo>
                  <a:lnTo>
                    <a:pt x="575" y="27"/>
                  </a:lnTo>
                  <a:lnTo>
                    <a:pt x="595" y="47"/>
                  </a:lnTo>
                  <a:lnTo>
                    <a:pt x="609" y="69"/>
                  </a:lnTo>
                  <a:lnTo>
                    <a:pt x="618" y="96"/>
                  </a:lnTo>
                  <a:lnTo>
                    <a:pt x="622" y="125"/>
                  </a:lnTo>
                  <a:lnTo>
                    <a:pt x="618" y="153"/>
                  </a:lnTo>
                  <a:lnTo>
                    <a:pt x="609" y="180"/>
                  </a:lnTo>
                  <a:lnTo>
                    <a:pt x="595" y="202"/>
                  </a:lnTo>
                  <a:lnTo>
                    <a:pt x="575" y="222"/>
                  </a:lnTo>
                  <a:lnTo>
                    <a:pt x="552" y="238"/>
                  </a:lnTo>
                  <a:lnTo>
                    <a:pt x="525" y="247"/>
                  </a:lnTo>
                  <a:lnTo>
                    <a:pt x="497" y="250"/>
                  </a:lnTo>
                  <a:lnTo>
                    <a:pt x="126" y="250"/>
                  </a:lnTo>
                  <a:lnTo>
                    <a:pt x="97" y="247"/>
                  </a:lnTo>
                  <a:lnTo>
                    <a:pt x="71" y="238"/>
                  </a:lnTo>
                  <a:lnTo>
                    <a:pt x="48" y="222"/>
                  </a:lnTo>
                  <a:lnTo>
                    <a:pt x="28" y="202"/>
                  </a:lnTo>
                  <a:lnTo>
                    <a:pt x="14" y="180"/>
                  </a:lnTo>
                  <a:lnTo>
                    <a:pt x="3" y="153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4" y="69"/>
                  </a:lnTo>
                  <a:lnTo>
                    <a:pt x="28" y="47"/>
                  </a:lnTo>
                  <a:lnTo>
                    <a:pt x="48" y="27"/>
                  </a:lnTo>
                  <a:lnTo>
                    <a:pt x="71" y="11"/>
                  </a:lnTo>
                  <a:lnTo>
                    <a:pt x="97" y="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160"/>
            <p:cNvSpPr>
              <a:spLocks/>
            </p:cNvSpPr>
            <p:nvPr/>
          </p:nvSpPr>
          <p:spPr bwMode="auto">
            <a:xfrm>
              <a:off x="8378190" y="6132830"/>
              <a:ext cx="313690" cy="253365"/>
            </a:xfrm>
            <a:custGeom>
              <a:avLst/>
              <a:gdLst>
                <a:gd name="T0" fmla="*/ 0 w 309"/>
                <a:gd name="T1" fmla="*/ 0 h 250"/>
                <a:gd name="T2" fmla="*/ 184 w 309"/>
                <a:gd name="T3" fmla="*/ 0 h 250"/>
                <a:gd name="T4" fmla="*/ 212 w 309"/>
                <a:gd name="T5" fmla="*/ 2 h 250"/>
                <a:gd name="T6" fmla="*/ 239 w 309"/>
                <a:gd name="T7" fmla="*/ 11 h 250"/>
                <a:gd name="T8" fmla="*/ 262 w 309"/>
                <a:gd name="T9" fmla="*/ 27 h 250"/>
                <a:gd name="T10" fmla="*/ 282 w 309"/>
                <a:gd name="T11" fmla="*/ 47 h 250"/>
                <a:gd name="T12" fmla="*/ 296 w 309"/>
                <a:gd name="T13" fmla="*/ 69 h 250"/>
                <a:gd name="T14" fmla="*/ 305 w 309"/>
                <a:gd name="T15" fmla="*/ 96 h 250"/>
                <a:gd name="T16" fmla="*/ 309 w 309"/>
                <a:gd name="T17" fmla="*/ 125 h 250"/>
                <a:gd name="T18" fmla="*/ 305 w 309"/>
                <a:gd name="T19" fmla="*/ 153 h 250"/>
                <a:gd name="T20" fmla="*/ 296 w 309"/>
                <a:gd name="T21" fmla="*/ 180 h 250"/>
                <a:gd name="T22" fmla="*/ 282 w 309"/>
                <a:gd name="T23" fmla="*/ 202 h 250"/>
                <a:gd name="T24" fmla="*/ 262 w 309"/>
                <a:gd name="T25" fmla="*/ 222 h 250"/>
                <a:gd name="T26" fmla="*/ 239 w 309"/>
                <a:gd name="T27" fmla="*/ 238 h 250"/>
                <a:gd name="T28" fmla="*/ 212 w 309"/>
                <a:gd name="T29" fmla="*/ 247 h 250"/>
                <a:gd name="T30" fmla="*/ 184 w 309"/>
                <a:gd name="T31" fmla="*/ 250 h 250"/>
                <a:gd name="T32" fmla="*/ 0 w 309"/>
                <a:gd name="T33" fmla="*/ 250 h 250"/>
                <a:gd name="T34" fmla="*/ 0 w 309"/>
                <a:gd name="T3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50">
                  <a:moveTo>
                    <a:pt x="0" y="0"/>
                  </a:moveTo>
                  <a:lnTo>
                    <a:pt x="184" y="0"/>
                  </a:lnTo>
                  <a:lnTo>
                    <a:pt x="212" y="2"/>
                  </a:lnTo>
                  <a:lnTo>
                    <a:pt x="239" y="11"/>
                  </a:lnTo>
                  <a:lnTo>
                    <a:pt x="262" y="27"/>
                  </a:lnTo>
                  <a:lnTo>
                    <a:pt x="282" y="47"/>
                  </a:lnTo>
                  <a:lnTo>
                    <a:pt x="296" y="69"/>
                  </a:lnTo>
                  <a:lnTo>
                    <a:pt x="305" y="96"/>
                  </a:lnTo>
                  <a:lnTo>
                    <a:pt x="309" y="125"/>
                  </a:lnTo>
                  <a:lnTo>
                    <a:pt x="305" y="153"/>
                  </a:lnTo>
                  <a:lnTo>
                    <a:pt x="296" y="180"/>
                  </a:lnTo>
                  <a:lnTo>
                    <a:pt x="282" y="202"/>
                  </a:lnTo>
                  <a:lnTo>
                    <a:pt x="262" y="222"/>
                  </a:lnTo>
                  <a:lnTo>
                    <a:pt x="239" y="238"/>
                  </a:lnTo>
                  <a:lnTo>
                    <a:pt x="212" y="247"/>
                  </a:lnTo>
                  <a:lnTo>
                    <a:pt x="184" y="250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solidFill>
                <a:schemeClr val="accent2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4" name="그룹 83"/>
          <p:cNvGrpSpPr/>
          <p:nvPr/>
        </p:nvGrpSpPr>
        <p:grpSpPr>
          <a:xfrm rot="19821378">
            <a:off x="7425055" y="6423025"/>
            <a:ext cx="629920" cy="253365"/>
            <a:chOff x="7425055" y="6423025"/>
            <a:chExt cx="629920" cy="253365"/>
          </a:xfrm>
        </p:grpSpPr>
        <p:sp>
          <p:nvSpPr>
            <p:cNvPr id="85" name="Freeform 159"/>
            <p:cNvSpPr>
              <a:spLocks/>
            </p:cNvSpPr>
            <p:nvPr/>
          </p:nvSpPr>
          <p:spPr bwMode="auto">
            <a:xfrm>
              <a:off x="7425055" y="6423025"/>
              <a:ext cx="629920" cy="253365"/>
            </a:xfrm>
            <a:custGeom>
              <a:avLst/>
              <a:gdLst>
                <a:gd name="T0" fmla="*/ 126 w 622"/>
                <a:gd name="T1" fmla="*/ 0 h 250"/>
                <a:gd name="T2" fmla="*/ 497 w 622"/>
                <a:gd name="T3" fmla="*/ 0 h 250"/>
                <a:gd name="T4" fmla="*/ 525 w 622"/>
                <a:gd name="T5" fmla="*/ 2 h 250"/>
                <a:gd name="T6" fmla="*/ 552 w 622"/>
                <a:gd name="T7" fmla="*/ 11 h 250"/>
                <a:gd name="T8" fmla="*/ 575 w 622"/>
                <a:gd name="T9" fmla="*/ 27 h 250"/>
                <a:gd name="T10" fmla="*/ 595 w 622"/>
                <a:gd name="T11" fmla="*/ 47 h 250"/>
                <a:gd name="T12" fmla="*/ 609 w 622"/>
                <a:gd name="T13" fmla="*/ 69 h 250"/>
                <a:gd name="T14" fmla="*/ 618 w 622"/>
                <a:gd name="T15" fmla="*/ 96 h 250"/>
                <a:gd name="T16" fmla="*/ 622 w 622"/>
                <a:gd name="T17" fmla="*/ 125 h 250"/>
                <a:gd name="T18" fmla="*/ 618 w 622"/>
                <a:gd name="T19" fmla="*/ 153 h 250"/>
                <a:gd name="T20" fmla="*/ 609 w 622"/>
                <a:gd name="T21" fmla="*/ 180 h 250"/>
                <a:gd name="T22" fmla="*/ 595 w 622"/>
                <a:gd name="T23" fmla="*/ 202 h 250"/>
                <a:gd name="T24" fmla="*/ 575 w 622"/>
                <a:gd name="T25" fmla="*/ 222 h 250"/>
                <a:gd name="T26" fmla="*/ 552 w 622"/>
                <a:gd name="T27" fmla="*/ 238 h 250"/>
                <a:gd name="T28" fmla="*/ 525 w 622"/>
                <a:gd name="T29" fmla="*/ 247 h 250"/>
                <a:gd name="T30" fmla="*/ 497 w 622"/>
                <a:gd name="T31" fmla="*/ 250 h 250"/>
                <a:gd name="T32" fmla="*/ 126 w 622"/>
                <a:gd name="T33" fmla="*/ 250 h 250"/>
                <a:gd name="T34" fmla="*/ 97 w 622"/>
                <a:gd name="T35" fmla="*/ 247 h 250"/>
                <a:gd name="T36" fmla="*/ 71 w 622"/>
                <a:gd name="T37" fmla="*/ 238 h 250"/>
                <a:gd name="T38" fmla="*/ 48 w 622"/>
                <a:gd name="T39" fmla="*/ 222 h 250"/>
                <a:gd name="T40" fmla="*/ 28 w 622"/>
                <a:gd name="T41" fmla="*/ 202 h 250"/>
                <a:gd name="T42" fmla="*/ 14 w 622"/>
                <a:gd name="T43" fmla="*/ 180 h 250"/>
                <a:gd name="T44" fmla="*/ 3 w 622"/>
                <a:gd name="T45" fmla="*/ 153 h 250"/>
                <a:gd name="T46" fmla="*/ 0 w 622"/>
                <a:gd name="T47" fmla="*/ 125 h 250"/>
                <a:gd name="T48" fmla="*/ 3 w 622"/>
                <a:gd name="T49" fmla="*/ 96 h 250"/>
                <a:gd name="T50" fmla="*/ 14 w 622"/>
                <a:gd name="T51" fmla="*/ 69 h 250"/>
                <a:gd name="T52" fmla="*/ 28 w 622"/>
                <a:gd name="T53" fmla="*/ 47 h 250"/>
                <a:gd name="T54" fmla="*/ 48 w 622"/>
                <a:gd name="T55" fmla="*/ 27 h 250"/>
                <a:gd name="T56" fmla="*/ 71 w 622"/>
                <a:gd name="T57" fmla="*/ 11 h 250"/>
                <a:gd name="T58" fmla="*/ 97 w 622"/>
                <a:gd name="T59" fmla="*/ 2 h 250"/>
                <a:gd name="T60" fmla="*/ 126 w 622"/>
                <a:gd name="T6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2" h="250">
                  <a:moveTo>
                    <a:pt x="126" y="0"/>
                  </a:moveTo>
                  <a:lnTo>
                    <a:pt x="497" y="0"/>
                  </a:lnTo>
                  <a:lnTo>
                    <a:pt x="525" y="2"/>
                  </a:lnTo>
                  <a:lnTo>
                    <a:pt x="552" y="11"/>
                  </a:lnTo>
                  <a:lnTo>
                    <a:pt x="575" y="27"/>
                  </a:lnTo>
                  <a:lnTo>
                    <a:pt x="595" y="47"/>
                  </a:lnTo>
                  <a:lnTo>
                    <a:pt x="609" y="69"/>
                  </a:lnTo>
                  <a:lnTo>
                    <a:pt x="618" y="96"/>
                  </a:lnTo>
                  <a:lnTo>
                    <a:pt x="622" y="125"/>
                  </a:lnTo>
                  <a:lnTo>
                    <a:pt x="618" y="153"/>
                  </a:lnTo>
                  <a:lnTo>
                    <a:pt x="609" y="180"/>
                  </a:lnTo>
                  <a:lnTo>
                    <a:pt x="595" y="202"/>
                  </a:lnTo>
                  <a:lnTo>
                    <a:pt x="575" y="222"/>
                  </a:lnTo>
                  <a:lnTo>
                    <a:pt x="552" y="238"/>
                  </a:lnTo>
                  <a:lnTo>
                    <a:pt x="525" y="247"/>
                  </a:lnTo>
                  <a:lnTo>
                    <a:pt x="497" y="250"/>
                  </a:lnTo>
                  <a:lnTo>
                    <a:pt x="126" y="250"/>
                  </a:lnTo>
                  <a:lnTo>
                    <a:pt x="97" y="247"/>
                  </a:lnTo>
                  <a:lnTo>
                    <a:pt x="71" y="238"/>
                  </a:lnTo>
                  <a:lnTo>
                    <a:pt x="48" y="222"/>
                  </a:lnTo>
                  <a:lnTo>
                    <a:pt x="28" y="202"/>
                  </a:lnTo>
                  <a:lnTo>
                    <a:pt x="14" y="180"/>
                  </a:lnTo>
                  <a:lnTo>
                    <a:pt x="3" y="153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4" y="69"/>
                  </a:lnTo>
                  <a:lnTo>
                    <a:pt x="28" y="47"/>
                  </a:lnTo>
                  <a:lnTo>
                    <a:pt x="48" y="27"/>
                  </a:lnTo>
                  <a:lnTo>
                    <a:pt x="71" y="11"/>
                  </a:lnTo>
                  <a:lnTo>
                    <a:pt x="97" y="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60"/>
            <p:cNvSpPr>
              <a:spLocks/>
            </p:cNvSpPr>
            <p:nvPr/>
          </p:nvSpPr>
          <p:spPr bwMode="auto">
            <a:xfrm>
              <a:off x="7662545" y="6285865"/>
              <a:ext cx="313690" cy="252730"/>
            </a:xfrm>
            <a:custGeom>
              <a:avLst/>
              <a:gdLst>
                <a:gd name="T0" fmla="*/ 0 w 309"/>
                <a:gd name="T1" fmla="*/ 0 h 250"/>
                <a:gd name="T2" fmla="*/ 184 w 309"/>
                <a:gd name="T3" fmla="*/ 0 h 250"/>
                <a:gd name="T4" fmla="*/ 212 w 309"/>
                <a:gd name="T5" fmla="*/ 2 h 250"/>
                <a:gd name="T6" fmla="*/ 239 w 309"/>
                <a:gd name="T7" fmla="*/ 11 h 250"/>
                <a:gd name="T8" fmla="*/ 262 w 309"/>
                <a:gd name="T9" fmla="*/ 27 h 250"/>
                <a:gd name="T10" fmla="*/ 282 w 309"/>
                <a:gd name="T11" fmla="*/ 47 h 250"/>
                <a:gd name="T12" fmla="*/ 296 w 309"/>
                <a:gd name="T13" fmla="*/ 69 h 250"/>
                <a:gd name="T14" fmla="*/ 305 w 309"/>
                <a:gd name="T15" fmla="*/ 96 h 250"/>
                <a:gd name="T16" fmla="*/ 309 w 309"/>
                <a:gd name="T17" fmla="*/ 125 h 250"/>
                <a:gd name="T18" fmla="*/ 305 w 309"/>
                <a:gd name="T19" fmla="*/ 153 h 250"/>
                <a:gd name="T20" fmla="*/ 296 w 309"/>
                <a:gd name="T21" fmla="*/ 180 h 250"/>
                <a:gd name="T22" fmla="*/ 282 w 309"/>
                <a:gd name="T23" fmla="*/ 202 h 250"/>
                <a:gd name="T24" fmla="*/ 262 w 309"/>
                <a:gd name="T25" fmla="*/ 222 h 250"/>
                <a:gd name="T26" fmla="*/ 239 w 309"/>
                <a:gd name="T27" fmla="*/ 238 h 250"/>
                <a:gd name="T28" fmla="*/ 212 w 309"/>
                <a:gd name="T29" fmla="*/ 247 h 250"/>
                <a:gd name="T30" fmla="*/ 184 w 309"/>
                <a:gd name="T31" fmla="*/ 250 h 250"/>
                <a:gd name="T32" fmla="*/ 0 w 309"/>
                <a:gd name="T33" fmla="*/ 250 h 250"/>
                <a:gd name="T34" fmla="*/ 0 w 309"/>
                <a:gd name="T3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50">
                  <a:moveTo>
                    <a:pt x="0" y="0"/>
                  </a:moveTo>
                  <a:lnTo>
                    <a:pt x="184" y="0"/>
                  </a:lnTo>
                  <a:lnTo>
                    <a:pt x="212" y="2"/>
                  </a:lnTo>
                  <a:lnTo>
                    <a:pt x="239" y="11"/>
                  </a:lnTo>
                  <a:lnTo>
                    <a:pt x="262" y="27"/>
                  </a:lnTo>
                  <a:lnTo>
                    <a:pt x="282" y="47"/>
                  </a:lnTo>
                  <a:lnTo>
                    <a:pt x="296" y="69"/>
                  </a:lnTo>
                  <a:lnTo>
                    <a:pt x="305" y="96"/>
                  </a:lnTo>
                  <a:lnTo>
                    <a:pt x="309" y="125"/>
                  </a:lnTo>
                  <a:lnTo>
                    <a:pt x="305" y="153"/>
                  </a:lnTo>
                  <a:lnTo>
                    <a:pt x="296" y="180"/>
                  </a:lnTo>
                  <a:lnTo>
                    <a:pt x="282" y="202"/>
                  </a:lnTo>
                  <a:lnTo>
                    <a:pt x="262" y="222"/>
                  </a:lnTo>
                  <a:lnTo>
                    <a:pt x="239" y="238"/>
                  </a:lnTo>
                  <a:lnTo>
                    <a:pt x="212" y="247"/>
                  </a:lnTo>
                  <a:lnTo>
                    <a:pt x="184" y="250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F0E2"/>
            </a:solidFill>
            <a:ln w="0">
              <a:solidFill>
                <a:srgbClr val="9AF0E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7" name="그룹 86"/>
          <p:cNvGrpSpPr/>
          <p:nvPr/>
        </p:nvGrpSpPr>
        <p:grpSpPr>
          <a:xfrm rot="12083192">
            <a:off x="6172835" y="6130290"/>
            <a:ext cx="990600" cy="403860"/>
            <a:chOff x="6172835" y="6130290"/>
            <a:chExt cx="990600" cy="403860"/>
          </a:xfrm>
        </p:grpSpPr>
        <p:sp>
          <p:nvSpPr>
            <p:cNvPr id="88" name="Freeform 159"/>
            <p:cNvSpPr>
              <a:spLocks/>
            </p:cNvSpPr>
            <p:nvPr/>
          </p:nvSpPr>
          <p:spPr bwMode="auto">
            <a:xfrm>
              <a:off x="6172835" y="6130290"/>
              <a:ext cx="990600" cy="403860"/>
            </a:xfrm>
            <a:custGeom>
              <a:avLst/>
              <a:gdLst>
                <a:gd name="T0" fmla="*/ 126 w 622"/>
                <a:gd name="T1" fmla="*/ 0 h 250"/>
                <a:gd name="T2" fmla="*/ 497 w 622"/>
                <a:gd name="T3" fmla="*/ 0 h 250"/>
                <a:gd name="T4" fmla="*/ 525 w 622"/>
                <a:gd name="T5" fmla="*/ 2 h 250"/>
                <a:gd name="T6" fmla="*/ 552 w 622"/>
                <a:gd name="T7" fmla="*/ 11 h 250"/>
                <a:gd name="T8" fmla="*/ 575 w 622"/>
                <a:gd name="T9" fmla="*/ 27 h 250"/>
                <a:gd name="T10" fmla="*/ 595 w 622"/>
                <a:gd name="T11" fmla="*/ 47 h 250"/>
                <a:gd name="T12" fmla="*/ 609 w 622"/>
                <a:gd name="T13" fmla="*/ 69 h 250"/>
                <a:gd name="T14" fmla="*/ 618 w 622"/>
                <a:gd name="T15" fmla="*/ 96 h 250"/>
                <a:gd name="T16" fmla="*/ 622 w 622"/>
                <a:gd name="T17" fmla="*/ 125 h 250"/>
                <a:gd name="T18" fmla="*/ 618 w 622"/>
                <a:gd name="T19" fmla="*/ 153 h 250"/>
                <a:gd name="T20" fmla="*/ 609 w 622"/>
                <a:gd name="T21" fmla="*/ 180 h 250"/>
                <a:gd name="T22" fmla="*/ 595 w 622"/>
                <a:gd name="T23" fmla="*/ 202 h 250"/>
                <a:gd name="T24" fmla="*/ 575 w 622"/>
                <a:gd name="T25" fmla="*/ 222 h 250"/>
                <a:gd name="T26" fmla="*/ 552 w 622"/>
                <a:gd name="T27" fmla="*/ 238 h 250"/>
                <a:gd name="T28" fmla="*/ 525 w 622"/>
                <a:gd name="T29" fmla="*/ 247 h 250"/>
                <a:gd name="T30" fmla="*/ 497 w 622"/>
                <a:gd name="T31" fmla="*/ 250 h 250"/>
                <a:gd name="T32" fmla="*/ 126 w 622"/>
                <a:gd name="T33" fmla="*/ 250 h 250"/>
                <a:gd name="T34" fmla="*/ 97 w 622"/>
                <a:gd name="T35" fmla="*/ 247 h 250"/>
                <a:gd name="T36" fmla="*/ 71 w 622"/>
                <a:gd name="T37" fmla="*/ 238 h 250"/>
                <a:gd name="T38" fmla="*/ 48 w 622"/>
                <a:gd name="T39" fmla="*/ 222 h 250"/>
                <a:gd name="T40" fmla="*/ 28 w 622"/>
                <a:gd name="T41" fmla="*/ 202 h 250"/>
                <a:gd name="T42" fmla="*/ 14 w 622"/>
                <a:gd name="T43" fmla="*/ 180 h 250"/>
                <a:gd name="T44" fmla="*/ 3 w 622"/>
                <a:gd name="T45" fmla="*/ 153 h 250"/>
                <a:gd name="T46" fmla="*/ 0 w 622"/>
                <a:gd name="T47" fmla="*/ 125 h 250"/>
                <a:gd name="T48" fmla="*/ 3 w 622"/>
                <a:gd name="T49" fmla="*/ 96 h 250"/>
                <a:gd name="T50" fmla="*/ 14 w 622"/>
                <a:gd name="T51" fmla="*/ 69 h 250"/>
                <a:gd name="T52" fmla="*/ 28 w 622"/>
                <a:gd name="T53" fmla="*/ 47 h 250"/>
                <a:gd name="T54" fmla="*/ 48 w 622"/>
                <a:gd name="T55" fmla="*/ 27 h 250"/>
                <a:gd name="T56" fmla="*/ 71 w 622"/>
                <a:gd name="T57" fmla="*/ 11 h 250"/>
                <a:gd name="T58" fmla="*/ 97 w 622"/>
                <a:gd name="T59" fmla="*/ 2 h 250"/>
                <a:gd name="T60" fmla="*/ 126 w 622"/>
                <a:gd name="T6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2" h="250">
                  <a:moveTo>
                    <a:pt x="126" y="0"/>
                  </a:moveTo>
                  <a:lnTo>
                    <a:pt x="497" y="0"/>
                  </a:lnTo>
                  <a:lnTo>
                    <a:pt x="525" y="2"/>
                  </a:lnTo>
                  <a:lnTo>
                    <a:pt x="552" y="11"/>
                  </a:lnTo>
                  <a:lnTo>
                    <a:pt x="575" y="27"/>
                  </a:lnTo>
                  <a:lnTo>
                    <a:pt x="595" y="47"/>
                  </a:lnTo>
                  <a:lnTo>
                    <a:pt x="609" y="69"/>
                  </a:lnTo>
                  <a:lnTo>
                    <a:pt x="618" y="96"/>
                  </a:lnTo>
                  <a:lnTo>
                    <a:pt x="622" y="125"/>
                  </a:lnTo>
                  <a:lnTo>
                    <a:pt x="618" y="153"/>
                  </a:lnTo>
                  <a:lnTo>
                    <a:pt x="609" y="180"/>
                  </a:lnTo>
                  <a:lnTo>
                    <a:pt x="595" y="202"/>
                  </a:lnTo>
                  <a:lnTo>
                    <a:pt x="575" y="222"/>
                  </a:lnTo>
                  <a:lnTo>
                    <a:pt x="552" y="238"/>
                  </a:lnTo>
                  <a:lnTo>
                    <a:pt x="525" y="247"/>
                  </a:lnTo>
                  <a:lnTo>
                    <a:pt x="497" y="250"/>
                  </a:lnTo>
                  <a:lnTo>
                    <a:pt x="126" y="250"/>
                  </a:lnTo>
                  <a:lnTo>
                    <a:pt x="97" y="247"/>
                  </a:lnTo>
                  <a:lnTo>
                    <a:pt x="71" y="238"/>
                  </a:lnTo>
                  <a:lnTo>
                    <a:pt x="48" y="222"/>
                  </a:lnTo>
                  <a:lnTo>
                    <a:pt x="28" y="202"/>
                  </a:lnTo>
                  <a:lnTo>
                    <a:pt x="14" y="180"/>
                  </a:lnTo>
                  <a:lnTo>
                    <a:pt x="3" y="153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4" y="69"/>
                  </a:lnTo>
                  <a:lnTo>
                    <a:pt x="28" y="47"/>
                  </a:lnTo>
                  <a:lnTo>
                    <a:pt x="48" y="27"/>
                  </a:lnTo>
                  <a:lnTo>
                    <a:pt x="71" y="11"/>
                  </a:lnTo>
                  <a:lnTo>
                    <a:pt x="97" y="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160"/>
            <p:cNvSpPr>
              <a:spLocks/>
            </p:cNvSpPr>
            <p:nvPr/>
          </p:nvSpPr>
          <p:spPr bwMode="auto">
            <a:xfrm>
              <a:off x="6607810" y="6295390"/>
              <a:ext cx="489585" cy="403860"/>
            </a:xfrm>
            <a:custGeom>
              <a:avLst/>
              <a:gdLst>
                <a:gd name="T0" fmla="*/ 0 w 309"/>
                <a:gd name="T1" fmla="*/ 0 h 250"/>
                <a:gd name="T2" fmla="*/ 184 w 309"/>
                <a:gd name="T3" fmla="*/ 0 h 250"/>
                <a:gd name="T4" fmla="*/ 212 w 309"/>
                <a:gd name="T5" fmla="*/ 2 h 250"/>
                <a:gd name="T6" fmla="*/ 239 w 309"/>
                <a:gd name="T7" fmla="*/ 11 h 250"/>
                <a:gd name="T8" fmla="*/ 262 w 309"/>
                <a:gd name="T9" fmla="*/ 27 h 250"/>
                <a:gd name="T10" fmla="*/ 282 w 309"/>
                <a:gd name="T11" fmla="*/ 47 h 250"/>
                <a:gd name="T12" fmla="*/ 296 w 309"/>
                <a:gd name="T13" fmla="*/ 69 h 250"/>
                <a:gd name="T14" fmla="*/ 305 w 309"/>
                <a:gd name="T15" fmla="*/ 96 h 250"/>
                <a:gd name="T16" fmla="*/ 309 w 309"/>
                <a:gd name="T17" fmla="*/ 125 h 250"/>
                <a:gd name="T18" fmla="*/ 305 w 309"/>
                <a:gd name="T19" fmla="*/ 153 h 250"/>
                <a:gd name="T20" fmla="*/ 296 w 309"/>
                <a:gd name="T21" fmla="*/ 180 h 250"/>
                <a:gd name="T22" fmla="*/ 282 w 309"/>
                <a:gd name="T23" fmla="*/ 202 h 250"/>
                <a:gd name="T24" fmla="*/ 262 w 309"/>
                <a:gd name="T25" fmla="*/ 222 h 250"/>
                <a:gd name="T26" fmla="*/ 239 w 309"/>
                <a:gd name="T27" fmla="*/ 238 h 250"/>
                <a:gd name="T28" fmla="*/ 212 w 309"/>
                <a:gd name="T29" fmla="*/ 247 h 250"/>
                <a:gd name="T30" fmla="*/ 184 w 309"/>
                <a:gd name="T31" fmla="*/ 250 h 250"/>
                <a:gd name="T32" fmla="*/ 0 w 309"/>
                <a:gd name="T33" fmla="*/ 250 h 250"/>
                <a:gd name="T34" fmla="*/ 0 w 309"/>
                <a:gd name="T3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50">
                  <a:moveTo>
                    <a:pt x="0" y="0"/>
                  </a:moveTo>
                  <a:lnTo>
                    <a:pt x="184" y="0"/>
                  </a:lnTo>
                  <a:lnTo>
                    <a:pt x="212" y="2"/>
                  </a:lnTo>
                  <a:lnTo>
                    <a:pt x="239" y="11"/>
                  </a:lnTo>
                  <a:lnTo>
                    <a:pt x="262" y="27"/>
                  </a:lnTo>
                  <a:lnTo>
                    <a:pt x="282" y="47"/>
                  </a:lnTo>
                  <a:lnTo>
                    <a:pt x="296" y="69"/>
                  </a:lnTo>
                  <a:lnTo>
                    <a:pt x="305" y="96"/>
                  </a:lnTo>
                  <a:lnTo>
                    <a:pt x="309" y="125"/>
                  </a:lnTo>
                  <a:lnTo>
                    <a:pt x="305" y="153"/>
                  </a:lnTo>
                  <a:lnTo>
                    <a:pt x="296" y="180"/>
                  </a:lnTo>
                  <a:lnTo>
                    <a:pt x="282" y="202"/>
                  </a:lnTo>
                  <a:lnTo>
                    <a:pt x="262" y="222"/>
                  </a:lnTo>
                  <a:lnTo>
                    <a:pt x="239" y="238"/>
                  </a:lnTo>
                  <a:lnTo>
                    <a:pt x="212" y="247"/>
                  </a:lnTo>
                  <a:lnTo>
                    <a:pt x="184" y="250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D3D2"/>
            </a:solidFill>
            <a:ln w="0">
              <a:solidFill>
                <a:srgbClr val="EAD3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0" name="그룹 89"/>
          <p:cNvGrpSpPr/>
          <p:nvPr/>
        </p:nvGrpSpPr>
        <p:grpSpPr>
          <a:xfrm rot="15804479">
            <a:off x="5163820" y="6221095"/>
            <a:ext cx="658495" cy="301625"/>
            <a:chOff x="5163820" y="6221095"/>
            <a:chExt cx="658495" cy="301625"/>
          </a:xfrm>
        </p:grpSpPr>
        <p:sp>
          <p:nvSpPr>
            <p:cNvPr id="91" name="Freeform 159"/>
            <p:cNvSpPr>
              <a:spLocks/>
            </p:cNvSpPr>
            <p:nvPr/>
          </p:nvSpPr>
          <p:spPr bwMode="auto">
            <a:xfrm>
              <a:off x="5163820" y="6221095"/>
              <a:ext cx="658495" cy="301625"/>
            </a:xfrm>
            <a:custGeom>
              <a:avLst/>
              <a:gdLst>
                <a:gd name="T0" fmla="*/ 126 w 622"/>
                <a:gd name="T1" fmla="*/ 0 h 250"/>
                <a:gd name="T2" fmla="*/ 497 w 622"/>
                <a:gd name="T3" fmla="*/ 0 h 250"/>
                <a:gd name="T4" fmla="*/ 525 w 622"/>
                <a:gd name="T5" fmla="*/ 2 h 250"/>
                <a:gd name="T6" fmla="*/ 552 w 622"/>
                <a:gd name="T7" fmla="*/ 11 h 250"/>
                <a:gd name="T8" fmla="*/ 575 w 622"/>
                <a:gd name="T9" fmla="*/ 27 h 250"/>
                <a:gd name="T10" fmla="*/ 595 w 622"/>
                <a:gd name="T11" fmla="*/ 47 h 250"/>
                <a:gd name="T12" fmla="*/ 609 w 622"/>
                <a:gd name="T13" fmla="*/ 69 h 250"/>
                <a:gd name="T14" fmla="*/ 618 w 622"/>
                <a:gd name="T15" fmla="*/ 96 h 250"/>
                <a:gd name="T16" fmla="*/ 622 w 622"/>
                <a:gd name="T17" fmla="*/ 125 h 250"/>
                <a:gd name="T18" fmla="*/ 618 w 622"/>
                <a:gd name="T19" fmla="*/ 153 h 250"/>
                <a:gd name="T20" fmla="*/ 609 w 622"/>
                <a:gd name="T21" fmla="*/ 180 h 250"/>
                <a:gd name="T22" fmla="*/ 595 w 622"/>
                <a:gd name="T23" fmla="*/ 202 h 250"/>
                <a:gd name="T24" fmla="*/ 575 w 622"/>
                <a:gd name="T25" fmla="*/ 222 h 250"/>
                <a:gd name="T26" fmla="*/ 552 w 622"/>
                <a:gd name="T27" fmla="*/ 238 h 250"/>
                <a:gd name="T28" fmla="*/ 525 w 622"/>
                <a:gd name="T29" fmla="*/ 247 h 250"/>
                <a:gd name="T30" fmla="*/ 497 w 622"/>
                <a:gd name="T31" fmla="*/ 250 h 250"/>
                <a:gd name="T32" fmla="*/ 126 w 622"/>
                <a:gd name="T33" fmla="*/ 250 h 250"/>
                <a:gd name="T34" fmla="*/ 97 w 622"/>
                <a:gd name="T35" fmla="*/ 247 h 250"/>
                <a:gd name="T36" fmla="*/ 71 w 622"/>
                <a:gd name="T37" fmla="*/ 238 h 250"/>
                <a:gd name="T38" fmla="*/ 48 w 622"/>
                <a:gd name="T39" fmla="*/ 222 h 250"/>
                <a:gd name="T40" fmla="*/ 28 w 622"/>
                <a:gd name="T41" fmla="*/ 202 h 250"/>
                <a:gd name="T42" fmla="*/ 14 w 622"/>
                <a:gd name="T43" fmla="*/ 180 h 250"/>
                <a:gd name="T44" fmla="*/ 3 w 622"/>
                <a:gd name="T45" fmla="*/ 153 h 250"/>
                <a:gd name="T46" fmla="*/ 0 w 622"/>
                <a:gd name="T47" fmla="*/ 125 h 250"/>
                <a:gd name="T48" fmla="*/ 3 w 622"/>
                <a:gd name="T49" fmla="*/ 96 h 250"/>
                <a:gd name="T50" fmla="*/ 14 w 622"/>
                <a:gd name="T51" fmla="*/ 69 h 250"/>
                <a:gd name="T52" fmla="*/ 28 w 622"/>
                <a:gd name="T53" fmla="*/ 47 h 250"/>
                <a:gd name="T54" fmla="*/ 48 w 622"/>
                <a:gd name="T55" fmla="*/ 27 h 250"/>
                <a:gd name="T56" fmla="*/ 71 w 622"/>
                <a:gd name="T57" fmla="*/ 11 h 250"/>
                <a:gd name="T58" fmla="*/ 97 w 622"/>
                <a:gd name="T59" fmla="*/ 2 h 250"/>
                <a:gd name="T60" fmla="*/ 126 w 622"/>
                <a:gd name="T6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2" h="250">
                  <a:moveTo>
                    <a:pt x="126" y="0"/>
                  </a:moveTo>
                  <a:lnTo>
                    <a:pt x="497" y="0"/>
                  </a:lnTo>
                  <a:lnTo>
                    <a:pt x="525" y="2"/>
                  </a:lnTo>
                  <a:lnTo>
                    <a:pt x="552" y="11"/>
                  </a:lnTo>
                  <a:lnTo>
                    <a:pt x="575" y="27"/>
                  </a:lnTo>
                  <a:lnTo>
                    <a:pt x="595" y="47"/>
                  </a:lnTo>
                  <a:lnTo>
                    <a:pt x="609" y="69"/>
                  </a:lnTo>
                  <a:lnTo>
                    <a:pt x="618" y="96"/>
                  </a:lnTo>
                  <a:lnTo>
                    <a:pt x="622" y="125"/>
                  </a:lnTo>
                  <a:lnTo>
                    <a:pt x="618" y="153"/>
                  </a:lnTo>
                  <a:lnTo>
                    <a:pt x="609" y="180"/>
                  </a:lnTo>
                  <a:lnTo>
                    <a:pt x="595" y="202"/>
                  </a:lnTo>
                  <a:lnTo>
                    <a:pt x="575" y="222"/>
                  </a:lnTo>
                  <a:lnTo>
                    <a:pt x="552" y="238"/>
                  </a:lnTo>
                  <a:lnTo>
                    <a:pt x="525" y="247"/>
                  </a:lnTo>
                  <a:lnTo>
                    <a:pt x="497" y="250"/>
                  </a:lnTo>
                  <a:lnTo>
                    <a:pt x="126" y="250"/>
                  </a:lnTo>
                  <a:lnTo>
                    <a:pt x="97" y="247"/>
                  </a:lnTo>
                  <a:lnTo>
                    <a:pt x="71" y="238"/>
                  </a:lnTo>
                  <a:lnTo>
                    <a:pt x="48" y="222"/>
                  </a:lnTo>
                  <a:lnTo>
                    <a:pt x="28" y="202"/>
                  </a:lnTo>
                  <a:lnTo>
                    <a:pt x="14" y="180"/>
                  </a:lnTo>
                  <a:lnTo>
                    <a:pt x="3" y="153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4" y="69"/>
                  </a:lnTo>
                  <a:lnTo>
                    <a:pt x="28" y="47"/>
                  </a:lnTo>
                  <a:lnTo>
                    <a:pt x="48" y="27"/>
                  </a:lnTo>
                  <a:lnTo>
                    <a:pt x="71" y="11"/>
                  </a:lnTo>
                  <a:lnTo>
                    <a:pt x="97" y="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160"/>
            <p:cNvSpPr>
              <a:spLocks/>
            </p:cNvSpPr>
            <p:nvPr/>
          </p:nvSpPr>
          <p:spPr bwMode="auto">
            <a:xfrm>
              <a:off x="5168900" y="6261100"/>
              <a:ext cx="327025" cy="301625"/>
            </a:xfrm>
            <a:custGeom>
              <a:avLst/>
              <a:gdLst>
                <a:gd name="T0" fmla="*/ 0 w 309"/>
                <a:gd name="T1" fmla="*/ 0 h 250"/>
                <a:gd name="T2" fmla="*/ 184 w 309"/>
                <a:gd name="T3" fmla="*/ 0 h 250"/>
                <a:gd name="T4" fmla="*/ 212 w 309"/>
                <a:gd name="T5" fmla="*/ 2 h 250"/>
                <a:gd name="T6" fmla="*/ 239 w 309"/>
                <a:gd name="T7" fmla="*/ 11 h 250"/>
                <a:gd name="T8" fmla="*/ 262 w 309"/>
                <a:gd name="T9" fmla="*/ 27 h 250"/>
                <a:gd name="T10" fmla="*/ 282 w 309"/>
                <a:gd name="T11" fmla="*/ 47 h 250"/>
                <a:gd name="T12" fmla="*/ 296 w 309"/>
                <a:gd name="T13" fmla="*/ 69 h 250"/>
                <a:gd name="T14" fmla="*/ 305 w 309"/>
                <a:gd name="T15" fmla="*/ 96 h 250"/>
                <a:gd name="T16" fmla="*/ 309 w 309"/>
                <a:gd name="T17" fmla="*/ 125 h 250"/>
                <a:gd name="T18" fmla="*/ 305 w 309"/>
                <a:gd name="T19" fmla="*/ 153 h 250"/>
                <a:gd name="T20" fmla="*/ 296 w 309"/>
                <a:gd name="T21" fmla="*/ 180 h 250"/>
                <a:gd name="T22" fmla="*/ 282 w 309"/>
                <a:gd name="T23" fmla="*/ 202 h 250"/>
                <a:gd name="T24" fmla="*/ 262 w 309"/>
                <a:gd name="T25" fmla="*/ 222 h 250"/>
                <a:gd name="T26" fmla="*/ 239 w 309"/>
                <a:gd name="T27" fmla="*/ 238 h 250"/>
                <a:gd name="T28" fmla="*/ 212 w 309"/>
                <a:gd name="T29" fmla="*/ 247 h 250"/>
                <a:gd name="T30" fmla="*/ 184 w 309"/>
                <a:gd name="T31" fmla="*/ 250 h 250"/>
                <a:gd name="T32" fmla="*/ 0 w 309"/>
                <a:gd name="T33" fmla="*/ 250 h 250"/>
                <a:gd name="T34" fmla="*/ 0 w 309"/>
                <a:gd name="T3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50">
                  <a:moveTo>
                    <a:pt x="0" y="0"/>
                  </a:moveTo>
                  <a:lnTo>
                    <a:pt x="184" y="0"/>
                  </a:lnTo>
                  <a:lnTo>
                    <a:pt x="212" y="2"/>
                  </a:lnTo>
                  <a:lnTo>
                    <a:pt x="239" y="11"/>
                  </a:lnTo>
                  <a:lnTo>
                    <a:pt x="262" y="27"/>
                  </a:lnTo>
                  <a:lnTo>
                    <a:pt x="282" y="47"/>
                  </a:lnTo>
                  <a:lnTo>
                    <a:pt x="296" y="69"/>
                  </a:lnTo>
                  <a:lnTo>
                    <a:pt x="305" y="96"/>
                  </a:lnTo>
                  <a:lnTo>
                    <a:pt x="309" y="125"/>
                  </a:lnTo>
                  <a:lnTo>
                    <a:pt x="305" y="153"/>
                  </a:lnTo>
                  <a:lnTo>
                    <a:pt x="296" y="180"/>
                  </a:lnTo>
                  <a:lnTo>
                    <a:pt x="282" y="202"/>
                  </a:lnTo>
                  <a:lnTo>
                    <a:pt x="262" y="222"/>
                  </a:lnTo>
                  <a:lnTo>
                    <a:pt x="239" y="238"/>
                  </a:lnTo>
                  <a:lnTo>
                    <a:pt x="212" y="247"/>
                  </a:lnTo>
                  <a:lnTo>
                    <a:pt x="184" y="250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D9BF"/>
            </a:solidFill>
            <a:ln w="0">
              <a:solidFill>
                <a:srgbClr val="8AD9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 rot="412592">
            <a:off x="4250690" y="6478270"/>
            <a:ext cx="662940" cy="263525"/>
            <a:chOff x="4250690" y="6478270"/>
            <a:chExt cx="662940" cy="263525"/>
          </a:xfrm>
        </p:grpSpPr>
        <p:sp>
          <p:nvSpPr>
            <p:cNvPr id="94" name="Freeform 159"/>
            <p:cNvSpPr>
              <a:spLocks/>
            </p:cNvSpPr>
            <p:nvPr/>
          </p:nvSpPr>
          <p:spPr bwMode="auto">
            <a:xfrm>
              <a:off x="4250690" y="6478270"/>
              <a:ext cx="662940" cy="263525"/>
            </a:xfrm>
            <a:custGeom>
              <a:avLst/>
              <a:gdLst>
                <a:gd name="T0" fmla="*/ 126 w 622"/>
                <a:gd name="T1" fmla="*/ 0 h 250"/>
                <a:gd name="T2" fmla="*/ 497 w 622"/>
                <a:gd name="T3" fmla="*/ 0 h 250"/>
                <a:gd name="T4" fmla="*/ 525 w 622"/>
                <a:gd name="T5" fmla="*/ 2 h 250"/>
                <a:gd name="T6" fmla="*/ 552 w 622"/>
                <a:gd name="T7" fmla="*/ 11 h 250"/>
                <a:gd name="T8" fmla="*/ 575 w 622"/>
                <a:gd name="T9" fmla="*/ 27 h 250"/>
                <a:gd name="T10" fmla="*/ 595 w 622"/>
                <a:gd name="T11" fmla="*/ 47 h 250"/>
                <a:gd name="T12" fmla="*/ 609 w 622"/>
                <a:gd name="T13" fmla="*/ 69 h 250"/>
                <a:gd name="T14" fmla="*/ 618 w 622"/>
                <a:gd name="T15" fmla="*/ 96 h 250"/>
                <a:gd name="T16" fmla="*/ 622 w 622"/>
                <a:gd name="T17" fmla="*/ 125 h 250"/>
                <a:gd name="T18" fmla="*/ 618 w 622"/>
                <a:gd name="T19" fmla="*/ 153 h 250"/>
                <a:gd name="T20" fmla="*/ 609 w 622"/>
                <a:gd name="T21" fmla="*/ 180 h 250"/>
                <a:gd name="T22" fmla="*/ 595 w 622"/>
                <a:gd name="T23" fmla="*/ 202 h 250"/>
                <a:gd name="T24" fmla="*/ 575 w 622"/>
                <a:gd name="T25" fmla="*/ 222 h 250"/>
                <a:gd name="T26" fmla="*/ 552 w 622"/>
                <a:gd name="T27" fmla="*/ 238 h 250"/>
                <a:gd name="T28" fmla="*/ 525 w 622"/>
                <a:gd name="T29" fmla="*/ 247 h 250"/>
                <a:gd name="T30" fmla="*/ 497 w 622"/>
                <a:gd name="T31" fmla="*/ 250 h 250"/>
                <a:gd name="T32" fmla="*/ 126 w 622"/>
                <a:gd name="T33" fmla="*/ 250 h 250"/>
                <a:gd name="T34" fmla="*/ 97 w 622"/>
                <a:gd name="T35" fmla="*/ 247 h 250"/>
                <a:gd name="T36" fmla="*/ 71 w 622"/>
                <a:gd name="T37" fmla="*/ 238 h 250"/>
                <a:gd name="T38" fmla="*/ 48 w 622"/>
                <a:gd name="T39" fmla="*/ 222 h 250"/>
                <a:gd name="T40" fmla="*/ 28 w 622"/>
                <a:gd name="T41" fmla="*/ 202 h 250"/>
                <a:gd name="T42" fmla="*/ 14 w 622"/>
                <a:gd name="T43" fmla="*/ 180 h 250"/>
                <a:gd name="T44" fmla="*/ 3 w 622"/>
                <a:gd name="T45" fmla="*/ 153 h 250"/>
                <a:gd name="T46" fmla="*/ 0 w 622"/>
                <a:gd name="T47" fmla="*/ 125 h 250"/>
                <a:gd name="T48" fmla="*/ 3 w 622"/>
                <a:gd name="T49" fmla="*/ 96 h 250"/>
                <a:gd name="T50" fmla="*/ 14 w 622"/>
                <a:gd name="T51" fmla="*/ 69 h 250"/>
                <a:gd name="T52" fmla="*/ 28 w 622"/>
                <a:gd name="T53" fmla="*/ 47 h 250"/>
                <a:gd name="T54" fmla="*/ 48 w 622"/>
                <a:gd name="T55" fmla="*/ 27 h 250"/>
                <a:gd name="T56" fmla="*/ 71 w 622"/>
                <a:gd name="T57" fmla="*/ 11 h 250"/>
                <a:gd name="T58" fmla="*/ 97 w 622"/>
                <a:gd name="T59" fmla="*/ 2 h 250"/>
                <a:gd name="T60" fmla="*/ 126 w 622"/>
                <a:gd name="T6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2" h="250">
                  <a:moveTo>
                    <a:pt x="126" y="0"/>
                  </a:moveTo>
                  <a:lnTo>
                    <a:pt x="497" y="0"/>
                  </a:lnTo>
                  <a:lnTo>
                    <a:pt x="525" y="2"/>
                  </a:lnTo>
                  <a:lnTo>
                    <a:pt x="552" y="11"/>
                  </a:lnTo>
                  <a:lnTo>
                    <a:pt x="575" y="27"/>
                  </a:lnTo>
                  <a:lnTo>
                    <a:pt x="595" y="47"/>
                  </a:lnTo>
                  <a:lnTo>
                    <a:pt x="609" y="69"/>
                  </a:lnTo>
                  <a:lnTo>
                    <a:pt x="618" y="96"/>
                  </a:lnTo>
                  <a:lnTo>
                    <a:pt x="622" y="125"/>
                  </a:lnTo>
                  <a:lnTo>
                    <a:pt x="618" y="153"/>
                  </a:lnTo>
                  <a:lnTo>
                    <a:pt x="609" y="180"/>
                  </a:lnTo>
                  <a:lnTo>
                    <a:pt x="595" y="202"/>
                  </a:lnTo>
                  <a:lnTo>
                    <a:pt x="575" y="222"/>
                  </a:lnTo>
                  <a:lnTo>
                    <a:pt x="552" y="238"/>
                  </a:lnTo>
                  <a:lnTo>
                    <a:pt x="525" y="247"/>
                  </a:lnTo>
                  <a:lnTo>
                    <a:pt x="497" y="250"/>
                  </a:lnTo>
                  <a:lnTo>
                    <a:pt x="126" y="250"/>
                  </a:lnTo>
                  <a:lnTo>
                    <a:pt x="97" y="247"/>
                  </a:lnTo>
                  <a:lnTo>
                    <a:pt x="71" y="238"/>
                  </a:lnTo>
                  <a:lnTo>
                    <a:pt x="48" y="222"/>
                  </a:lnTo>
                  <a:lnTo>
                    <a:pt x="28" y="202"/>
                  </a:lnTo>
                  <a:lnTo>
                    <a:pt x="14" y="180"/>
                  </a:lnTo>
                  <a:lnTo>
                    <a:pt x="3" y="153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4" y="69"/>
                  </a:lnTo>
                  <a:lnTo>
                    <a:pt x="28" y="47"/>
                  </a:lnTo>
                  <a:lnTo>
                    <a:pt x="48" y="27"/>
                  </a:lnTo>
                  <a:lnTo>
                    <a:pt x="71" y="11"/>
                  </a:lnTo>
                  <a:lnTo>
                    <a:pt x="97" y="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160"/>
            <p:cNvSpPr>
              <a:spLocks/>
            </p:cNvSpPr>
            <p:nvPr/>
          </p:nvSpPr>
          <p:spPr bwMode="auto">
            <a:xfrm>
              <a:off x="4580890" y="6512560"/>
              <a:ext cx="328295" cy="263525"/>
            </a:xfrm>
            <a:custGeom>
              <a:avLst/>
              <a:gdLst>
                <a:gd name="T0" fmla="*/ 0 w 309"/>
                <a:gd name="T1" fmla="*/ 0 h 250"/>
                <a:gd name="T2" fmla="*/ 184 w 309"/>
                <a:gd name="T3" fmla="*/ 0 h 250"/>
                <a:gd name="T4" fmla="*/ 212 w 309"/>
                <a:gd name="T5" fmla="*/ 2 h 250"/>
                <a:gd name="T6" fmla="*/ 239 w 309"/>
                <a:gd name="T7" fmla="*/ 11 h 250"/>
                <a:gd name="T8" fmla="*/ 262 w 309"/>
                <a:gd name="T9" fmla="*/ 27 h 250"/>
                <a:gd name="T10" fmla="*/ 282 w 309"/>
                <a:gd name="T11" fmla="*/ 47 h 250"/>
                <a:gd name="T12" fmla="*/ 296 w 309"/>
                <a:gd name="T13" fmla="*/ 69 h 250"/>
                <a:gd name="T14" fmla="*/ 305 w 309"/>
                <a:gd name="T15" fmla="*/ 96 h 250"/>
                <a:gd name="T16" fmla="*/ 309 w 309"/>
                <a:gd name="T17" fmla="*/ 125 h 250"/>
                <a:gd name="T18" fmla="*/ 305 w 309"/>
                <a:gd name="T19" fmla="*/ 153 h 250"/>
                <a:gd name="T20" fmla="*/ 296 w 309"/>
                <a:gd name="T21" fmla="*/ 180 h 250"/>
                <a:gd name="T22" fmla="*/ 282 w 309"/>
                <a:gd name="T23" fmla="*/ 202 h 250"/>
                <a:gd name="T24" fmla="*/ 262 w 309"/>
                <a:gd name="T25" fmla="*/ 222 h 250"/>
                <a:gd name="T26" fmla="*/ 239 w 309"/>
                <a:gd name="T27" fmla="*/ 238 h 250"/>
                <a:gd name="T28" fmla="*/ 212 w 309"/>
                <a:gd name="T29" fmla="*/ 247 h 250"/>
                <a:gd name="T30" fmla="*/ 184 w 309"/>
                <a:gd name="T31" fmla="*/ 250 h 250"/>
                <a:gd name="T32" fmla="*/ 0 w 309"/>
                <a:gd name="T33" fmla="*/ 250 h 250"/>
                <a:gd name="T34" fmla="*/ 0 w 309"/>
                <a:gd name="T3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50">
                  <a:moveTo>
                    <a:pt x="0" y="0"/>
                  </a:moveTo>
                  <a:lnTo>
                    <a:pt x="184" y="0"/>
                  </a:lnTo>
                  <a:lnTo>
                    <a:pt x="212" y="2"/>
                  </a:lnTo>
                  <a:lnTo>
                    <a:pt x="239" y="11"/>
                  </a:lnTo>
                  <a:lnTo>
                    <a:pt x="262" y="27"/>
                  </a:lnTo>
                  <a:lnTo>
                    <a:pt x="282" y="47"/>
                  </a:lnTo>
                  <a:lnTo>
                    <a:pt x="296" y="69"/>
                  </a:lnTo>
                  <a:lnTo>
                    <a:pt x="305" y="96"/>
                  </a:lnTo>
                  <a:lnTo>
                    <a:pt x="309" y="125"/>
                  </a:lnTo>
                  <a:lnTo>
                    <a:pt x="305" y="153"/>
                  </a:lnTo>
                  <a:lnTo>
                    <a:pt x="296" y="180"/>
                  </a:lnTo>
                  <a:lnTo>
                    <a:pt x="282" y="202"/>
                  </a:lnTo>
                  <a:lnTo>
                    <a:pt x="262" y="222"/>
                  </a:lnTo>
                  <a:lnTo>
                    <a:pt x="239" y="238"/>
                  </a:lnTo>
                  <a:lnTo>
                    <a:pt x="212" y="247"/>
                  </a:lnTo>
                  <a:lnTo>
                    <a:pt x="184" y="250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0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6" name="그룹 95"/>
          <p:cNvGrpSpPr/>
          <p:nvPr/>
        </p:nvGrpSpPr>
        <p:grpSpPr>
          <a:xfrm rot="2799719">
            <a:off x="3304540" y="6347460"/>
            <a:ext cx="662940" cy="263525"/>
            <a:chOff x="3304540" y="6347460"/>
            <a:chExt cx="662940" cy="263525"/>
          </a:xfrm>
        </p:grpSpPr>
        <p:sp>
          <p:nvSpPr>
            <p:cNvPr id="97" name="Freeform 159"/>
            <p:cNvSpPr>
              <a:spLocks/>
            </p:cNvSpPr>
            <p:nvPr/>
          </p:nvSpPr>
          <p:spPr bwMode="auto">
            <a:xfrm>
              <a:off x="3304540" y="6347460"/>
              <a:ext cx="662940" cy="263525"/>
            </a:xfrm>
            <a:custGeom>
              <a:avLst/>
              <a:gdLst>
                <a:gd name="T0" fmla="*/ 126 w 622"/>
                <a:gd name="T1" fmla="*/ 0 h 250"/>
                <a:gd name="T2" fmla="*/ 497 w 622"/>
                <a:gd name="T3" fmla="*/ 0 h 250"/>
                <a:gd name="T4" fmla="*/ 525 w 622"/>
                <a:gd name="T5" fmla="*/ 2 h 250"/>
                <a:gd name="T6" fmla="*/ 552 w 622"/>
                <a:gd name="T7" fmla="*/ 11 h 250"/>
                <a:gd name="T8" fmla="*/ 575 w 622"/>
                <a:gd name="T9" fmla="*/ 27 h 250"/>
                <a:gd name="T10" fmla="*/ 595 w 622"/>
                <a:gd name="T11" fmla="*/ 47 h 250"/>
                <a:gd name="T12" fmla="*/ 609 w 622"/>
                <a:gd name="T13" fmla="*/ 69 h 250"/>
                <a:gd name="T14" fmla="*/ 618 w 622"/>
                <a:gd name="T15" fmla="*/ 96 h 250"/>
                <a:gd name="T16" fmla="*/ 622 w 622"/>
                <a:gd name="T17" fmla="*/ 125 h 250"/>
                <a:gd name="T18" fmla="*/ 618 w 622"/>
                <a:gd name="T19" fmla="*/ 153 h 250"/>
                <a:gd name="T20" fmla="*/ 609 w 622"/>
                <a:gd name="T21" fmla="*/ 180 h 250"/>
                <a:gd name="T22" fmla="*/ 595 w 622"/>
                <a:gd name="T23" fmla="*/ 202 h 250"/>
                <a:gd name="T24" fmla="*/ 575 w 622"/>
                <a:gd name="T25" fmla="*/ 222 h 250"/>
                <a:gd name="T26" fmla="*/ 552 w 622"/>
                <a:gd name="T27" fmla="*/ 238 h 250"/>
                <a:gd name="T28" fmla="*/ 525 w 622"/>
                <a:gd name="T29" fmla="*/ 247 h 250"/>
                <a:gd name="T30" fmla="*/ 497 w 622"/>
                <a:gd name="T31" fmla="*/ 250 h 250"/>
                <a:gd name="T32" fmla="*/ 126 w 622"/>
                <a:gd name="T33" fmla="*/ 250 h 250"/>
                <a:gd name="T34" fmla="*/ 97 w 622"/>
                <a:gd name="T35" fmla="*/ 247 h 250"/>
                <a:gd name="T36" fmla="*/ 71 w 622"/>
                <a:gd name="T37" fmla="*/ 238 h 250"/>
                <a:gd name="T38" fmla="*/ 48 w 622"/>
                <a:gd name="T39" fmla="*/ 222 h 250"/>
                <a:gd name="T40" fmla="*/ 28 w 622"/>
                <a:gd name="T41" fmla="*/ 202 h 250"/>
                <a:gd name="T42" fmla="*/ 14 w 622"/>
                <a:gd name="T43" fmla="*/ 180 h 250"/>
                <a:gd name="T44" fmla="*/ 3 w 622"/>
                <a:gd name="T45" fmla="*/ 153 h 250"/>
                <a:gd name="T46" fmla="*/ 0 w 622"/>
                <a:gd name="T47" fmla="*/ 125 h 250"/>
                <a:gd name="T48" fmla="*/ 3 w 622"/>
                <a:gd name="T49" fmla="*/ 96 h 250"/>
                <a:gd name="T50" fmla="*/ 14 w 622"/>
                <a:gd name="T51" fmla="*/ 69 h 250"/>
                <a:gd name="T52" fmla="*/ 28 w 622"/>
                <a:gd name="T53" fmla="*/ 47 h 250"/>
                <a:gd name="T54" fmla="*/ 48 w 622"/>
                <a:gd name="T55" fmla="*/ 27 h 250"/>
                <a:gd name="T56" fmla="*/ 71 w 622"/>
                <a:gd name="T57" fmla="*/ 11 h 250"/>
                <a:gd name="T58" fmla="*/ 97 w 622"/>
                <a:gd name="T59" fmla="*/ 2 h 250"/>
                <a:gd name="T60" fmla="*/ 126 w 622"/>
                <a:gd name="T6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2" h="250">
                  <a:moveTo>
                    <a:pt x="126" y="0"/>
                  </a:moveTo>
                  <a:lnTo>
                    <a:pt x="497" y="0"/>
                  </a:lnTo>
                  <a:lnTo>
                    <a:pt x="525" y="2"/>
                  </a:lnTo>
                  <a:lnTo>
                    <a:pt x="552" y="11"/>
                  </a:lnTo>
                  <a:lnTo>
                    <a:pt x="575" y="27"/>
                  </a:lnTo>
                  <a:lnTo>
                    <a:pt x="595" y="47"/>
                  </a:lnTo>
                  <a:lnTo>
                    <a:pt x="609" y="69"/>
                  </a:lnTo>
                  <a:lnTo>
                    <a:pt x="618" y="96"/>
                  </a:lnTo>
                  <a:lnTo>
                    <a:pt x="622" y="125"/>
                  </a:lnTo>
                  <a:lnTo>
                    <a:pt x="618" y="153"/>
                  </a:lnTo>
                  <a:lnTo>
                    <a:pt x="609" y="180"/>
                  </a:lnTo>
                  <a:lnTo>
                    <a:pt x="595" y="202"/>
                  </a:lnTo>
                  <a:lnTo>
                    <a:pt x="575" y="222"/>
                  </a:lnTo>
                  <a:lnTo>
                    <a:pt x="552" y="238"/>
                  </a:lnTo>
                  <a:lnTo>
                    <a:pt x="525" y="247"/>
                  </a:lnTo>
                  <a:lnTo>
                    <a:pt x="497" y="250"/>
                  </a:lnTo>
                  <a:lnTo>
                    <a:pt x="126" y="250"/>
                  </a:lnTo>
                  <a:lnTo>
                    <a:pt x="97" y="247"/>
                  </a:lnTo>
                  <a:lnTo>
                    <a:pt x="71" y="238"/>
                  </a:lnTo>
                  <a:lnTo>
                    <a:pt x="48" y="222"/>
                  </a:lnTo>
                  <a:lnTo>
                    <a:pt x="28" y="202"/>
                  </a:lnTo>
                  <a:lnTo>
                    <a:pt x="14" y="180"/>
                  </a:lnTo>
                  <a:lnTo>
                    <a:pt x="3" y="153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4" y="69"/>
                  </a:lnTo>
                  <a:lnTo>
                    <a:pt x="28" y="47"/>
                  </a:lnTo>
                  <a:lnTo>
                    <a:pt x="48" y="27"/>
                  </a:lnTo>
                  <a:lnTo>
                    <a:pt x="71" y="11"/>
                  </a:lnTo>
                  <a:lnTo>
                    <a:pt x="97" y="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160"/>
            <p:cNvSpPr>
              <a:spLocks/>
            </p:cNvSpPr>
            <p:nvPr/>
          </p:nvSpPr>
          <p:spPr bwMode="auto">
            <a:xfrm>
              <a:off x="3465195" y="6513195"/>
              <a:ext cx="328930" cy="264160"/>
            </a:xfrm>
            <a:custGeom>
              <a:avLst/>
              <a:gdLst>
                <a:gd name="T0" fmla="*/ 0 w 309"/>
                <a:gd name="T1" fmla="*/ 0 h 250"/>
                <a:gd name="T2" fmla="*/ 184 w 309"/>
                <a:gd name="T3" fmla="*/ 0 h 250"/>
                <a:gd name="T4" fmla="*/ 212 w 309"/>
                <a:gd name="T5" fmla="*/ 2 h 250"/>
                <a:gd name="T6" fmla="*/ 239 w 309"/>
                <a:gd name="T7" fmla="*/ 11 h 250"/>
                <a:gd name="T8" fmla="*/ 262 w 309"/>
                <a:gd name="T9" fmla="*/ 27 h 250"/>
                <a:gd name="T10" fmla="*/ 282 w 309"/>
                <a:gd name="T11" fmla="*/ 47 h 250"/>
                <a:gd name="T12" fmla="*/ 296 w 309"/>
                <a:gd name="T13" fmla="*/ 69 h 250"/>
                <a:gd name="T14" fmla="*/ 305 w 309"/>
                <a:gd name="T15" fmla="*/ 96 h 250"/>
                <a:gd name="T16" fmla="*/ 309 w 309"/>
                <a:gd name="T17" fmla="*/ 125 h 250"/>
                <a:gd name="T18" fmla="*/ 305 w 309"/>
                <a:gd name="T19" fmla="*/ 153 h 250"/>
                <a:gd name="T20" fmla="*/ 296 w 309"/>
                <a:gd name="T21" fmla="*/ 180 h 250"/>
                <a:gd name="T22" fmla="*/ 282 w 309"/>
                <a:gd name="T23" fmla="*/ 202 h 250"/>
                <a:gd name="T24" fmla="*/ 262 w 309"/>
                <a:gd name="T25" fmla="*/ 222 h 250"/>
                <a:gd name="T26" fmla="*/ 239 w 309"/>
                <a:gd name="T27" fmla="*/ 238 h 250"/>
                <a:gd name="T28" fmla="*/ 212 w 309"/>
                <a:gd name="T29" fmla="*/ 247 h 250"/>
                <a:gd name="T30" fmla="*/ 184 w 309"/>
                <a:gd name="T31" fmla="*/ 250 h 250"/>
                <a:gd name="T32" fmla="*/ 0 w 309"/>
                <a:gd name="T33" fmla="*/ 250 h 250"/>
                <a:gd name="T34" fmla="*/ 0 w 309"/>
                <a:gd name="T3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50">
                  <a:moveTo>
                    <a:pt x="0" y="0"/>
                  </a:moveTo>
                  <a:lnTo>
                    <a:pt x="184" y="0"/>
                  </a:lnTo>
                  <a:lnTo>
                    <a:pt x="212" y="2"/>
                  </a:lnTo>
                  <a:lnTo>
                    <a:pt x="239" y="11"/>
                  </a:lnTo>
                  <a:lnTo>
                    <a:pt x="262" y="27"/>
                  </a:lnTo>
                  <a:lnTo>
                    <a:pt x="282" y="47"/>
                  </a:lnTo>
                  <a:lnTo>
                    <a:pt x="296" y="69"/>
                  </a:lnTo>
                  <a:lnTo>
                    <a:pt x="305" y="96"/>
                  </a:lnTo>
                  <a:lnTo>
                    <a:pt x="309" y="125"/>
                  </a:lnTo>
                  <a:lnTo>
                    <a:pt x="305" y="153"/>
                  </a:lnTo>
                  <a:lnTo>
                    <a:pt x="296" y="180"/>
                  </a:lnTo>
                  <a:lnTo>
                    <a:pt x="282" y="202"/>
                  </a:lnTo>
                  <a:lnTo>
                    <a:pt x="262" y="222"/>
                  </a:lnTo>
                  <a:lnTo>
                    <a:pt x="239" y="238"/>
                  </a:lnTo>
                  <a:lnTo>
                    <a:pt x="212" y="247"/>
                  </a:lnTo>
                  <a:lnTo>
                    <a:pt x="184" y="250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0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100" name="직선 연결선 99"/>
          <p:cNvCxnSpPr/>
          <p:nvPr/>
        </p:nvCxnSpPr>
        <p:spPr>
          <a:xfrm>
            <a:off x="4147820" y="3792220"/>
            <a:ext cx="3896995" cy="0"/>
          </a:xfrm>
          <a:prstGeom prst="line">
            <a:avLst/>
          </a:prstGeom>
          <a:ln w="76200" cap="rnd">
            <a:solidFill>
              <a:srgbClr val="EAD3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4042410" y="3074035"/>
            <a:ext cx="302514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600" dirty="0" smtClean="0">
                <a:solidFill>
                  <a:schemeClr val="bg1">
                    <a:lumMod val="50000"/>
                  </a:schemeClr>
                </a:solidFill>
                <a:latin typeface="210 연필스케치 R" panose="02020603020101020101" pitchFamily="18" charset="-127"/>
                <a:ea typeface="210 연필스케치 R" panose="02020603020101020101" pitchFamily="18" charset="-127"/>
              </a:rPr>
              <a:t>Thank You</a:t>
            </a:r>
            <a:endParaRPr lang="ko-KR" altLang="en-US" sz="3200" spc="600" dirty="0">
              <a:solidFill>
                <a:schemeClr val="bg1">
                  <a:lumMod val="50000"/>
                </a:schemeClr>
              </a:solidFill>
              <a:latin typeface="210 연필스케치 R" panose="02020603020101020101" pitchFamily="18" charset="-127"/>
              <a:ea typeface="210 연필스케치 R" panose="02020603020101020101" pitchFamily="18" charset="-127"/>
            </a:endParaRPr>
          </a:p>
        </p:txBody>
      </p:sp>
      <p:sp>
        <p:nvSpPr>
          <p:cNvPr id="32" name="Freeform 163"/>
          <p:cNvSpPr>
            <a:spLocks/>
          </p:cNvSpPr>
          <p:nvPr/>
        </p:nvSpPr>
        <p:spPr bwMode="auto">
          <a:xfrm>
            <a:off x="6967855" y="2941320"/>
            <a:ext cx="1063625" cy="638175"/>
          </a:xfrm>
          <a:custGeom>
            <a:avLst/>
            <a:gdLst>
              <a:gd name="T0" fmla="*/ 318 w 670"/>
              <a:gd name="T1" fmla="*/ 2 h 402"/>
              <a:gd name="T2" fmla="*/ 325 w 670"/>
              <a:gd name="T3" fmla="*/ 7 h 402"/>
              <a:gd name="T4" fmla="*/ 379 w 670"/>
              <a:gd name="T5" fmla="*/ 342 h 402"/>
              <a:gd name="T6" fmla="*/ 422 w 670"/>
              <a:gd name="T7" fmla="*/ 253 h 402"/>
              <a:gd name="T8" fmla="*/ 428 w 670"/>
              <a:gd name="T9" fmla="*/ 249 h 402"/>
              <a:gd name="T10" fmla="*/ 657 w 670"/>
              <a:gd name="T11" fmla="*/ 248 h 402"/>
              <a:gd name="T12" fmla="*/ 665 w 670"/>
              <a:gd name="T13" fmla="*/ 250 h 402"/>
              <a:gd name="T14" fmla="*/ 670 w 670"/>
              <a:gd name="T15" fmla="*/ 257 h 402"/>
              <a:gd name="T16" fmla="*/ 670 w 670"/>
              <a:gd name="T17" fmla="*/ 266 h 402"/>
              <a:gd name="T18" fmla="*/ 665 w 670"/>
              <a:gd name="T19" fmla="*/ 273 h 402"/>
              <a:gd name="T20" fmla="*/ 657 w 670"/>
              <a:gd name="T21" fmla="*/ 275 h 402"/>
              <a:gd name="T22" fmla="*/ 386 w 670"/>
              <a:gd name="T23" fmla="*/ 394 h 402"/>
              <a:gd name="T24" fmla="*/ 379 w 670"/>
              <a:gd name="T25" fmla="*/ 401 h 402"/>
              <a:gd name="T26" fmla="*/ 371 w 670"/>
              <a:gd name="T27" fmla="*/ 402 h 402"/>
              <a:gd name="T28" fmla="*/ 363 w 670"/>
              <a:gd name="T29" fmla="*/ 398 h 402"/>
              <a:gd name="T30" fmla="*/ 360 w 670"/>
              <a:gd name="T31" fmla="*/ 390 h 402"/>
              <a:gd name="T32" fmla="*/ 252 w 670"/>
              <a:gd name="T33" fmla="*/ 392 h 402"/>
              <a:gd name="T34" fmla="*/ 247 w 670"/>
              <a:gd name="T35" fmla="*/ 400 h 402"/>
              <a:gd name="T36" fmla="*/ 239 w 670"/>
              <a:gd name="T37" fmla="*/ 402 h 402"/>
              <a:gd name="T38" fmla="*/ 234 w 670"/>
              <a:gd name="T39" fmla="*/ 402 h 402"/>
              <a:gd name="T40" fmla="*/ 227 w 670"/>
              <a:gd name="T41" fmla="*/ 396 h 402"/>
              <a:gd name="T42" fmla="*/ 187 w 670"/>
              <a:gd name="T43" fmla="*/ 206 h 402"/>
              <a:gd name="T44" fmla="*/ 134 w 670"/>
              <a:gd name="T45" fmla="*/ 274 h 402"/>
              <a:gd name="T46" fmla="*/ 126 w 670"/>
              <a:gd name="T47" fmla="*/ 277 h 402"/>
              <a:gd name="T48" fmla="*/ 9 w 670"/>
              <a:gd name="T49" fmla="*/ 277 h 402"/>
              <a:gd name="T50" fmla="*/ 2 w 670"/>
              <a:gd name="T51" fmla="*/ 271 h 402"/>
              <a:gd name="T52" fmla="*/ 0 w 670"/>
              <a:gd name="T53" fmla="*/ 263 h 402"/>
              <a:gd name="T54" fmla="*/ 2 w 670"/>
              <a:gd name="T55" fmla="*/ 256 h 402"/>
              <a:gd name="T56" fmla="*/ 9 w 670"/>
              <a:gd name="T57" fmla="*/ 250 h 402"/>
              <a:gd name="T58" fmla="*/ 120 w 670"/>
              <a:gd name="T59" fmla="*/ 250 h 402"/>
              <a:gd name="T60" fmla="*/ 187 w 670"/>
              <a:gd name="T61" fmla="*/ 163 h 402"/>
              <a:gd name="T62" fmla="*/ 193 w 670"/>
              <a:gd name="T63" fmla="*/ 160 h 402"/>
              <a:gd name="T64" fmla="*/ 201 w 670"/>
              <a:gd name="T65" fmla="*/ 161 h 402"/>
              <a:gd name="T66" fmla="*/ 206 w 670"/>
              <a:gd name="T67" fmla="*/ 168 h 402"/>
              <a:gd name="T68" fmla="*/ 239 w 670"/>
              <a:gd name="T69" fmla="*/ 321 h 402"/>
              <a:gd name="T70" fmla="*/ 302 w 670"/>
              <a:gd name="T71" fmla="*/ 7 h 402"/>
              <a:gd name="T72" fmla="*/ 308 w 670"/>
              <a:gd name="T73" fmla="*/ 2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70" h="402">
                <a:moveTo>
                  <a:pt x="314" y="0"/>
                </a:moveTo>
                <a:lnTo>
                  <a:pt x="318" y="2"/>
                </a:lnTo>
                <a:lnTo>
                  <a:pt x="322" y="3"/>
                </a:lnTo>
                <a:lnTo>
                  <a:pt x="325" y="7"/>
                </a:lnTo>
                <a:lnTo>
                  <a:pt x="327" y="12"/>
                </a:lnTo>
                <a:lnTo>
                  <a:pt x="379" y="342"/>
                </a:lnTo>
                <a:lnTo>
                  <a:pt x="420" y="256"/>
                </a:lnTo>
                <a:lnTo>
                  <a:pt x="422" y="253"/>
                </a:lnTo>
                <a:lnTo>
                  <a:pt x="425" y="250"/>
                </a:lnTo>
                <a:lnTo>
                  <a:pt x="428" y="249"/>
                </a:lnTo>
                <a:lnTo>
                  <a:pt x="432" y="248"/>
                </a:lnTo>
                <a:lnTo>
                  <a:pt x="657" y="248"/>
                </a:lnTo>
                <a:lnTo>
                  <a:pt x="661" y="249"/>
                </a:lnTo>
                <a:lnTo>
                  <a:pt x="665" y="250"/>
                </a:lnTo>
                <a:lnTo>
                  <a:pt x="667" y="253"/>
                </a:lnTo>
                <a:lnTo>
                  <a:pt x="670" y="257"/>
                </a:lnTo>
                <a:lnTo>
                  <a:pt x="670" y="262"/>
                </a:lnTo>
                <a:lnTo>
                  <a:pt x="670" y="266"/>
                </a:lnTo>
                <a:lnTo>
                  <a:pt x="667" y="270"/>
                </a:lnTo>
                <a:lnTo>
                  <a:pt x="665" y="273"/>
                </a:lnTo>
                <a:lnTo>
                  <a:pt x="661" y="274"/>
                </a:lnTo>
                <a:lnTo>
                  <a:pt x="657" y="275"/>
                </a:lnTo>
                <a:lnTo>
                  <a:pt x="441" y="275"/>
                </a:lnTo>
                <a:lnTo>
                  <a:pt x="386" y="394"/>
                </a:lnTo>
                <a:lnTo>
                  <a:pt x="383" y="398"/>
                </a:lnTo>
                <a:lnTo>
                  <a:pt x="379" y="401"/>
                </a:lnTo>
                <a:lnTo>
                  <a:pt x="375" y="402"/>
                </a:lnTo>
                <a:lnTo>
                  <a:pt x="371" y="402"/>
                </a:lnTo>
                <a:lnTo>
                  <a:pt x="367" y="401"/>
                </a:lnTo>
                <a:lnTo>
                  <a:pt x="363" y="398"/>
                </a:lnTo>
                <a:lnTo>
                  <a:pt x="361" y="394"/>
                </a:lnTo>
                <a:lnTo>
                  <a:pt x="360" y="390"/>
                </a:lnTo>
                <a:lnTo>
                  <a:pt x="312" y="91"/>
                </a:lnTo>
                <a:lnTo>
                  <a:pt x="252" y="392"/>
                </a:lnTo>
                <a:lnTo>
                  <a:pt x="251" y="396"/>
                </a:lnTo>
                <a:lnTo>
                  <a:pt x="247" y="400"/>
                </a:lnTo>
                <a:lnTo>
                  <a:pt x="243" y="402"/>
                </a:lnTo>
                <a:lnTo>
                  <a:pt x="239" y="402"/>
                </a:lnTo>
                <a:lnTo>
                  <a:pt x="239" y="402"/>
                </a:lnTo>
                <a:lnTo>
                  <a:pt x="234" y="402"/>
                </a:lnTo>
                <a:lnTo>
                  <a:pt x="230" y="400"/>
                </a:lnTo>
                <a:lnTo>
                  <a:pt x="227" y="396"/>
                </a:lnTo>
                <a:lnTo>
                  <a:pt x="226" y="392"/>
                </a:lnTo>
                <a:lnTo>
                  <a:pt x="187" y="206"/>
                </a:lnTo>
                <a:lnTo>
                  <a:pt x="137" y="271"/>
                </a:lnTo>
                <a:lnTo>
                  <a:pt x="134" y="274"/>
                </a:lnTo>
                <a:lnTo>
                  <a:pt x="130" y="277"/>
                </a:lnTo>
                <a:lnTo>
                  <a:pt x="126" y="277"/>
                </a:lnTo>
                <a:lnTo>
                  <a:pt x="13" y="277"/>
                </a:lnTo>
                <a:lnTo>
                  <a:pt x="9" y="277"/>
                </a:lnTo>
                <a:lnTo>
                  <a:pt x="5" y="274"/>
                </a:lnTo>
                <a:lnTo>
                  <a:pt x="2" y="271"/>
                </a:lnTo>
                <a:lnTo>
                  <a:pt x="0" y="267"/>
                </a:lnTo>
                <a:lnTo>
                  <a:pt x="0" y="263"/>
                </a:lnTo>
                <a:lnTo>
                  <a:pt x="0" y="259"/>
                </a:lnTo>
                <a:lnTo>
                  <a:pt x="2" y="256"/>
                </a:lnTo>
                <a:lnTo>
                  <a:pt x="5" y="253"/>
                </a:lnTo>
                <a:lnTo>
                  <a:pt x="9" y="250"/>
                </a:lnTo>
                <a:lnTo>
                  <a:pt x="13" y="250"/>
                </a:lnTo>
                <a:lnTo>
                  <a:pt x="120" y="250"/>
                </a:lnTo>
                <a:lnTo>
                  <a:pt x="184" y="165"/>
                </a:lnTo>
                <a:lnTo>
                  <a:pt x="187" y="163"/>
                </a:lnTo>
                <a:lnTo>
                  <a:pt x="189" y="161"/>
                </a:lnTo>
                <a:lnTo>
                  <a:pt x="193" y="160"/>
                </a:lnTo>
                <a:lnTo>
                  <a:pt x="197" y="160"/>
                </a:lnTo>
                <a:lnTo>
                  <a:pt x="201" y="161"/>
                </a:lnTo>
                <a:lnTo>
                  <a:pt x="204" y="164"/>
                </a:lnTo>
                <a:lnTo>
                  <a:pt x="206" y="168"/>
                </a:lnTo>
                <a:lnTo>
                  <a:pt x="208" y="170"/>
                </a:lnTo>
                <a:lnTo>
                  <a:pt x="239" y="321"/>
                </a:lnTo>
                <a:lnTo>
                  <a:pt x="301" y="11"/>
                </a:lnTo>
                <a:lnTo>
                  <a:pt x="302" y="7"/>
                </a:lnTo>
                <a:lnTo>
                  <a:pt x="305" y="3"/>
                </a:lnTo>
                <a:lnTo>
                  <a:pt x="308" y="2"/>
                </a:lnTo>
                <a:lnTo>
                  <a:pt x="314" y="0"/>
                </a:lnTo>
                <a:close/>
              </a:path>
            </a:pathLst>
          </a:custGeom>
          <a:solidFill>
            <a:srgbClr val="EAD3D2"/>
          </a:solidFill>
          <a:ln w="0">
            <a:solidFill>
              <a:srgbClr val="EAD3D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47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"/>
          <p:cNvSpPr/>
          <p:nvPr/>
        </p:nvSpPr>
        <p:spPr>
          <a:xfrm>
            <a:off x="588010" y="295910"/>
            <a:ext cx="11015980" cy="6562090"/>
          </a:xfrm>
          <a:custGeom>
            <a:avLst/>
            <a:gdLst>
              <a:gd name="connsiteX0" fmla="*/ 0 w 10280073"/>
              <a:gd name="connsiteY0" fmla="*/ 1069131 h 6414655"/>
              <a:gd name="connsiteX1" fmla="*/ 1069131 w 10280073"/>
              <a:gd name="connsiteY1" fmla="*/ 0 h 6414655"/>
              <a:gd name="connsiteX2" fmla="*/ 9210942 w 10280073"/>
              <a:gd name="connsiteY2" fmla="*/ 0 h 6414655"/>
              <a:gd name="connsiteX3" fmla="*/ 10280073 w 10280073"/>
              <a:gd name="connsiteY3" fmla="*/ 1069131 h 6414655"/>
              <a:gd name="connsiteX4" fmla="*/ 10280073 w 10280073"/>
              <a:gd name="connsiteY4" fmla="*/ 5345524 h 6414655"/>
              <a:gd name="connsiteX5" fmla="*/ 9210942 w 10280073"/>
              <a:gd name="connsiteY5" fmla="*/ 6414655 h 6414655"/>
              <a:gd name="connsiteX6" fmla="*/ 1069131 w 10280073"/>
              <a:gd name="connsiteY6" fmla="*/ 6414655 h 6414655"/>
              <a:gd name="connsiteX7" fmla="*/ 0 w 10280073"/>
              <a:gd name="connsiteY7" fmla="*/ 5345524 h 6414655"/>
              <a:gd name="connsiteX8" fmla="*/ 0 w 10280073"/>
              <a:gd name="connsiteY8" fmla="*/ 1069131 h 6414655"/>
              <a:gd name="connsiteX0" fmla="*/ 4825 w 10284898"/>
              <a:gd name="connsiteY0" fmla="*/ 1069131 h 6414655"/>
              <a:gd name="connsiteX1" fmla="*/ 1073956 w 10284898"/>
              <a:gd name="connsiteY1" fmla="*/ 0 h 6414655"/>
              <a:gd name="connsiteX2" fmla="*/ 9215767 w 10284898"/>
              <a:gd name="connsiteY2" fmla="*/ 0 h 6414655"/>
              <a:gd name="connsiteX3" fmla="*/ 10284898 w 10284898"/>
              <a:gd name="connsiteY3" fmla="*/ 1069131 h 6414655"/>
              <a:gd name="connsiteX4" fmla="*/ 10284898 w 10284898"/>
              <a:gd name="connsiteY4" fmla="*/ 5345524 h 6414655"/>
              <a:gd name="connsiteX5" fmla="*/ 9215767 w 10284898"/>
              <a:gd name="connsiteY5" fmla="*/ 6414655 h 6414655"/>
              <a:gd name="connsiteX6" fmla="*/ 505920 w 10284898"/>
              <a:gd name="connsiteY6" fmla="*/ 6386945 h 6414655"/>
              <a:gd name="connsiteX7" fmla="*/ 4825 w 10284898"/>
              <a:gd name="connsiteY7" fmla="*/ 5345524 h 6414655"/>
              <a:gd name="connsiteX8" fmla="*/ 4825 w 10284898"/>
              <a:gd name="connsiteY8" fmla="*/ 1069131 h 6414655"/>
              <a:gd name="connsiteX0" fmla="*/ 4825 w 10297257"/>
              <a:gd name="connsiteY0" fmla="*/ 1069131 h 6386946"/>
              <a:gd name="connsiteX1" fmla="*/ 1073956 w 10297257"/>
              <a:gd name="connsiteY1" fmla="*/ 0 h 6386946"/>
              <a:gd name="connsiteX2" fmla="*/ 9215767 w 10297257"/>
              <a:gd name="connsiteY2" fmla="*/ 0 h 6386946"/>
              <a:gd name="connsiteX3" fmla="*/ 10284898 w 10297257"/>
              <a:gd name="connsiteY3" fmla="*/ 1069131 h 6386946"/>
              <a:gd name="connsiteX4" fmla="*/ 10284898 w 10297257"/>
              <a:gd name="connsiteY4" fmla="*/ 5345524 h 6386946"/>
              <a:gd name="connsiteX5" fmla="*/ 9825367 w 10297257"/>
              <a:gd name="connsiteY5" fmla="*/ 6386946 h 6386946"/>
              <a:gd name="connsiteX6" fmla="*/ 505920 w 10297257"/>
              <a:gd name="connsiteY6" fmla="*/ 6386945 h 6386946"/>
              <a:gd name="connsiteX7" fmla="*/ 4825 w 10297257"/>
              <a:gd name="connsiteY7" fmla="*/ 5345524 h 6386946"/>
              <a:gd name="connsiteX8" fmla="*/ 4825 w 10297257"/>
              <a:gd name="connsiteY8" fmla="*/ 1069131 h 638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7257" h="6386946">
                <a:moveTo>
                  <a:pt x="4825" y="1069131"/>
                </a:moveTo>
                <a:cubicBezTo>
                  <a:pt x="4825" y="478666"/>
                  <a:pt x="483491" y="0"/>
                  <a:pt x="1073956" y="0"/>
                </a:cubicBezTo>
                <a:lnTo>
                  <a:pt x="9215767" y="0"/>
                </a:lnTo>
                <a:cubicBezTo>
                  <a:pt x="9806232" y="0"/>
                  <a:pt x="10284898" y="478666"/>
                  <a:pt x="10284898" y="1069131"/>
                </a:cubicBezTo>
                <a:lnTo>
                  <a:pt x="10284898" y="5345524"/>
                </a:lnTo>
                <a:cubicBezTo>
                  <a:pt x="10284898" y="5935989"/>
                  <a:pt x="10415832" y="6386946"/>
                  <a:pt x="9825367" y="6386946"/>
                </a:cubicBezTo>
                <a:lnTo>
                  <a:pt x="505920" y="6386945"/>
                </a:lnTo>
                <a:cubicBezTo>
                  <a:pt x="-84545" y="6386945"/>
                  <a:pt x="4825" y="5935989"/>
                  <a:pt x="4825" y="5345524"/>
                </a:cubicBezTo>
                <a:lnTo>
                  <a:pt x="4825" y="1069131"/>
                </a:lnTo>
                <a:close/>
              </a:path>
            </a:pathLst>
          </a:custGeom>
          <a:solidFill>
            <a:srgbClr val="EAD3D2"/>
          </a:solidFill>
          <a:ln>
            <a:noFill/>
          </a:ln>
          <a:effectLst>
            <a:outerShdw blurRad="50800" dist="38100" dir="16200000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947420" y="566420"/>
            <a:ext cx="10297160" cy="6291580"/>
          </a:xfrm>
          <a:custGeom>
            <a:avLst/>
            <a:gdLst>
              <a:gd name="connsiteX0" fmla="*/ 0 w 10280073"/>
              <a:gd name="connsiteY0" fmla="*/ 1069131 h 6414655"/>
              <a:gd name="connsiteX1" fmla="*/ 1069131 w 10280073"/>
              <a:gd name="connsiteY1" fmla="*/ 0 h 6414655"/>
              <a:gd name="connsiteX2" fmla="*/ 9210942 w 10280073"/>
              <a:gd name="connsiteY2" fmla="*/ 0 h 6414655"/>
              <a:gd name="connsiteX3" fmla="*/ 10280073 w 10280073"/>
              <a:gd name="connsiteY3" fmla="*/ 1069131 h 6414655"/>
              <a:gd name="connsiteX4" fmla="*/ 10280073 w 10280073"/>
              <a:gd name="connsiteY4" fmla="*/ 5345524 h 6414655"/>
              <a:gd name="connsiteX5" fmla="*/ 9210942 w 10280073"/>
              <a:gd name="connsiteY5" fmla="*/ 6414655 h 6414655"/>
              <a:gd name="connsiteX6" fmla="*/ 1069131 w 10280073"/>
              <a:gd name="connsiteY6" fmla="*/ 6414655 h 6414655"/>
              <a:gd name="connsiteX7" fmla="*/ 0 w 10280073"/>
              <a:gd name="connsiteY7" fmla="*/ 5345524 h 6414655"/>
              <a:gd name="connsiteX8" fmla="*/ 0 w 10280073"/>
              <a:gd name="connsiteY8" fmla="*/ 1069131 h 6414655"/>
              <a:gd name="connsiteX0" fmla="*/ 4825 w 10284898"/>
              <a:gd name="connsiteY0" fmla="*/ 1069131 h 6414655"/>
              <a:gd name="connsiteX1" fmla="*/ 1073956 w 10284898"/>
              <a:gd name="connsiteY1" fmla="*/ 0 h 6414655"/>
              <a:gd name="connsiteX2" fmla="*/ 9215767 w 10284898"/>
              <a:gd name="connsiteY2" fmla="*/ 0 h 6414655"/>
              <a:gd name="connsiteX3" fmla="*/ 10284898 w 10284898"/>
              <a:gd name="connsiteY3" fmla="*/ 1069131 h 6414655"/>
              <a:gd name="connsiteX4" fmla="*/ 10284898 w 10284898"/>
              <a:gd name="connsiteY4" fmla="*/ 5345524 h 6414655"/>
              <a:gd name="connsiteX5" fmla="*/ 9215767 w 10284898"/>
              <a:gd name="connsiteY5" fmla="*/ 6414655 h 6414655"/>
              <a:gd name="connsiteX6" fmla="*/ 505920 w 10284898"/>
              <a:gd name="connsiteY6" fmla="*/ 6386945 h 6414655"/>
              <a:gd name="connsiteX7" fmla="*/ 4825 w 10284898"/>
              <a:gd name="connsiteY7" fmla="*/ 5345524 h 6414655"/>
              <a:gd name="connsiteX8" fmla="*/ 4825 w 10284898"/>
              <a:gd name="connsiteY8" fmla="*/ 1069131 h 6414655"/>
              <a:gd name="connsiteX0" fmla="*/ 4825 w 10297257"/>
              <a:gd name="connsiteY0" fmla="*/ 1069131 h 6386946"/>
              <a:gd name="connsiteX1" fmla="*/ 1073956 w 10297257"/>
              <a:gd name="connsiteY1" fmla="*/ 0 h 6386946"/>
              <a:gd name="connsiteX2" fmla="*/ 9215767 w 10297257"/>
              <a:gd name="connsiteY2" fmla="*/ 0 h 6386946"/>
              <a:gd name="connsiteX3" fmla="*/ 10284898 w 10297257"/>
              <a:gd name="connsiteY3" fmla="*/ 1069131 h 6386946"/>
              <a:gd name="connsiteX4" fmla="*/ 10284898 w 10297257"/>
              <a:gd name="connsiteY4" fmla="*/ 5345524 h 6386946"/>
              <a:gd name="connsiteX5" fmla="*/ 9825367 w 10297257"/>
              <a:gd name="connsiteY5" fmla="*/ 6386946 h 6386946"/>
              <a:gd name="connsiteX6" fmla="*/ 505920 w 10297257"/>
              <a:gd name="connsiteY6" fmla="*/ 6386945 h 6386946"/>
              <a:gd name="connsiteX7" fmla="*/ 4825 w 10297257"/>
              <a:gd name="connsiteY7" fmla="*/ 5345524 h 6386946"/>
              <a:gd name="connsiteX8" fmla="*/ 4825 w 10297257"/>
              <a:gd name="connsiteY8" fmla="*/ 1069131 h 638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7257" h="6386946">
                <a:moveTo>
                  <a:pt x="4825" y="1069131"/>
                </a:moveTo>
                <a:cubicBezTo>
                  <a:pt x="4825" y="478666"/>
                  <a:pt x="483491" y="0"/>
                  <a:pt x="1073956" y="0"/>
                </a:cubicBezTo>
                <a:lnTo>
                  <a:pt x="9215767" y="0"/>
                </a:lnTo>
                <a:cubicBezTo>
                  <a:pt x="9806232" y="0"/>
                  <a:pt x="10284898" y="478666"/>
                  <a:pt x="10284898" y="1069131"/>
                </a:cubicBezTo>
                <a:lnTo>
                  <a:pt x="10284898" y="5345524"/>
                </a:lnTo>
                <a:cubicBezTo>
                  <a:pt x="10284898" y="5935989"/>
                  <a:pt x="10415832" y="6386946"/>
                  <a:pt x="9825367" y="6386946"/>
                </a:cubicBezTo>
                <a:lnTo>
                  <a:pt x="505920" y="6386945"/>
                </a:lnTo>
                <a:cubicBezTo>
                  <a:pt x="-84545" y="6386945"/>
                  <a:pt x="4825" y="5935989"/>
                  <a:pt x="4825" y="5345524"/>
                </a:cubicBezTo>
                <a:lnTo>
                  <a:pt x="4825" y="1069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6800000" rotWithShape="0">
              <a:schemeClr val="bg2">
                <a:lumMod val="50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1" name="그룹 80"/>
          <p:cNvGrpSpPr/>
          <p:nvPr/>
        </p:nvGrpSpPr>
        <p:grpSpPr>
          <a:xfrm rot="1466956">
            <a:off x="7920355" y="6450330"/>
            <a:ext cx="629920" cy="253365"/>
            <a:chOff x="7920355" y="6450330"/>
            <a:chExt cx="629920" cy="253365"/>
          </a:xfrm>
        </p:grpSpPr>
        <p:sp>
          <p:nvSpPr>
            <p:cNvPr id="82" name="Freeform 159"/>
            <p:cNvSpPr>
              <a:spLocks/>
            </p:cNvSpPr>
            <p:nvPr/>
          </p:nvSpPr>
          <p:spPr bwMode="auto">
            <a:xfrm>
              <a:off x="7920355" y="6450330"/>
              <a:ext cx="629920" cy="252730"/>
            </a:xfrm>
            <a:custGeom>
              <a:avLst/>
              <a:gdLst>
                <a:gd name="T0" fmla="*/ 126 w 622"/>
                <a:gd name="T1" fmla="*/ 0 h 250"/>
                <a:gd name="T2" fmla="*/ 497 w 622"/>
                <a:gd name="T3" fmla="*/ 0 h 250"/>
                <a:gd name="T4" fmla="*/ 525 w 622"/>
                <a:gd name="T5" fmla="*/ 2 h 250"/>
                <a:gd name="T6" fmla="*/ 552 w 622"/>
                <a:gd name="T7" fmla="*/ 11 h 250"/>
                <a:gd name="T8" fmla="*/ 575 w 622"/>
                <a:gd name="T9" fmla="*/ 27 h 250"/>
                <a:gd name="T10" fmla="*/ 595 w 622"/>
                <a:gd name="T11" fmla="*/ 47 h 250"/>
                <a:gd name="T12" fmla="*/ 609 w 622"/>
                <a:gd name="T13" fmla="*/ 69 h 250"/>
                <a:gd name="T14" fmla="*/ 618 w 622"/>
                <a:gd name="T15" fmla="*/ 96 h 250"/>
                <a:gd name="T16" fmla="*/ 622 w 622"/>
                <a:gd name="T17" fmla="*/ 125 h 250"/>
                <a:gd name="T18" fmla="*/ 618 w 622"/>
                <a:gd name="T19" fmla="*/ 153 h 250"/>
                <a:gd name="T20" fmla="*/ 609 w 622"/>
                <a:gd name="T21" fmla="*/ 180 h 250"/>
                <a:gd name="T22" fmla="*/ 595 w 622"/>
                <a:gd name="T23" fmla="*/ 202 h 250"/>
                <a:gd name="T24" fmla="*/ 575 w 622"/>
                <a:gd name="T25" fmla="*/ 222 h 250"/>
                <a:gd name="T26" fmla="*/ 552 w 622"/>
                <a:gd name="T27" fmla="*/ 238 h 250"/>
                <a:gd name="T28" fmla="*/ 525 w 622"/>
                <a:gd name="T29" fmla="*/ 247 h 250"/>
                <a:gd name="T30" fmla="*/ 497 w 622"/>
                <a:gd name="T31" fmla="*/ 250 h 250"/>
                <a:gd name="T32" fmla="*/ 126 w 622"/>
                <a:gd name="T33" fmla="*/ 250 h 250"/>
                <a:gd name="T34" fmla="*/ 97 w 622"/>
                <a:gd name="T35" fmla="*/ 247 h 250"/>
                <a:gd name="T36" fmla="*/ 71 w 622"/>
                <a:gd name="T37" fmla="*/ 238 h 250"/>
                <a:gd name="T38" fmla="*/ 48 w 622"/>
                <a:gd name="T39" fmla="*/ 222 h 250"/>
                <a:gd name="T40" fmla="*/ 28 w 622"/>
                <a:gd name="T41" fmla="*/ 202 h 250"/>
                <a:gd name="T42" fmla="*/ 14 w 622"/>
                <a:gd name="T43" fmla="*/ 180 h 250"/>
                <a:gd name="T44" fmla="*/ 3 w 622"/>
                <a:gd name="T45" fmla="*/ 153 h 250"/>
                <a:gd name="T46" fmla="*/ 0 w 622"/>
                <a:gd name="T47" fmla="*/ 125 h 250"/>
                <a:gd name="T48" fmla="*/ 3 w 622"/>
                <a:gd name="T49" fmla="*/ 96 h 250"/>
                <a:gd name="T50" fmla="*/ 14 w 622"/>
                <a:gd name="T51" fmla="*/ 69 h 250"/>
                <a:gd name="T52" fmla="*/ 28 w 622"/>
                <a:gd name="T53" fmla="*/ 47 h 250"/>
                <a:gd name="T54" fmla="*/ 48 w 622"/>
                <a:gd name="T55" fmla="*/ 27 h 250"/>
                <a:gd name="T56" fmla="*/ 71 w 622"/>
                <a:gd name="T57" fmla="*/ 11 h 250"/>
                <a:gd name="T58" fmla="*/ 97 w 622"/>
                <a:gd name="T59" fmla="*/ 2 h 250"/>
                <a:gd name="T60" fmla="*/ 126 w 622"/>
                <a:gd name="T6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2" h="250">
                  <a:moveTo>
                    <a:pt x="126" y="0"/>
                  </a:moveTo>
                  <a:lnTo>
                    <a:pt x="497" y="0"/>
                  </a:lnTo>
                  <a:lnTo>
                    <a:pt x="525" y="2"/>
                  </a:lnTo>
                  <a:lnTo>
                    <a:pt x="552" y="11"/>
                  </a:lnTo>
                  <a:lnTo>
                    <a:pt x="575" y="27"/>
                  </a:lnTo>
                  <a:lnTo>
                    <a:pt x="595" y="47"/>
                  </a:lnTo>
                  <a:lnTo>
                    <a:pt x="609" y="69"/>
                  </a:lnTo>
                  <a:lnTo>
                    <a:pt x="618" y="96"/>
                  </a:lnTo>
                  <a:lnTo>
                    <a:pt x="622" y="125"/>
                  </a:lnTo>
                  <a:lnTo>
                    <a:pt x="618" y="153"/>
                  </a:lnTo>
                  <a:lnTo>
                    <a:pt x="609" y="180"/>
                  </a:lnTo>
                  <a:lnTo>
                    <a:pt x="595" y="202"/>
                  </a:lnTo>
                  <a:lnTo>
                    <a:pt x="575" y="222"/>
                  </a:lnTo>
                  <a:lnTo>
                    <a:pt x="552" y="238"/>
                  </a:lnTo>
                  <a:lnTo>
                    <a:pt x="525" y="247"/>
                  </a:lnTo>
                  <a:lnTo>
                    <a:pt x="497" y="250"/>
                  </a:lnTo>
                  <a:lnTo>
                    <a:pt x="126" y="250"/>
                  </a:lnTo>
                  <a:lnTo>
                    <a:pt x="97" y="247"/>
                  </a:lnTo>
                  <a:lnTo>
                    <a:pt x="71" y="238"/>
                  </a:lnTo>
                  <a:lnTo>
                    <a:pt x="48" y="222"/>
                  </a:lnTo>
                  <a:lnTo>
                    <a:pt x="28" y="202"/>
                  </a:lnTo>
                  <a:lnTo>
                    <a:pt x="14" y="180"/>
                  </a:lnTo>
                  <a:lnTo>
                    <a:pt x="3" y="153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4" y="69"/>
                  </a:lnTo>
                  <a:lnTo>
                    <a:pt x="28" y="47"/>
                  </a:lnTo>
                  <a:lnTo>
                    <a:pt x="48" y="27"/>
                  </a:lnTo>
                  <a:lnTo>
                    <a:pt x="71" y="11"/>
                  </a:lnTo>
                  <a:lnTo>
                    <a:pt x="97" y="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160"/>
            <p:cNvSpPr>
              <a:spLocks/>
            </p:cNvSpPr>
            <p:nvPr/>
          </p:nvSpPr>
          <p:spPr bwMode="auto">
            <a:xfrm>
              <a:off x="8185150" y="6567805"/>
              <a:ext cx="313690" cy="253365"/>
            </a:xfrm>
            <a:custGeom>
              <a:avLst/>
              <a:gdLst>
                <a:gd name="T0" fmla="*/ 0 w 309"/>
                <a:gd name="T1" fmla="*/ 0 h 250"/>
                <a:gd name="T2" fmla="*/ 184 w 309"/>
                <a:gd name="T3" fmla="*/ 0 h 250"/>
                <a:gd name="T4" fmla="*/ 212 w 309"/>
                <a:gd name="T5" fmla="*/ 2 h 250"/>
                <a:gd name="T6" fmla="*/ 239 w 309"/>
                <a:gd name="T7" fmla="*/ 11 h 250"/>
                <a:gd name="T8" fmla="*/ 262 w 309"/>
                <a:gd name="T9" fmla="*/ 27 h 250"/>
                <a:gd name="T10" fmla="*/ 282 w 309"/>
                <a:gd name="T11" fmla="*/ 47 h 250"/>
                <a:gd name="T12" fmla="*/ 296 w 309"/>
                <a:gd name="T13" fmla="*/ 69 h 250"/>
                <a:gd name="T14" fmla="*/ 305 w 309"/>
                <a:gd name="T15" fmla="*/ 96 h 250"/>
                <a:gd name="T16" fmla="*/ 309 w 309"/>
                <a:gd name="T17" fmla="*/ 125 h 250"/>
                <a:gd name="T18" fmla="*/ 305 w 309"/>
                <a:gd name="T19" fmla="*/ 153 h 250"/>
                <a:gd name="T20" fmla="*/ 296 w 309"/>
                <a:gd name="T21" fmla="*/ 180 h 250"/>
                <a:gd name="T22" fmla="*/ 282 w 309"/>
                <a:gd name="T23" fmla="*/ 202 h 250"/>
                <a:gd name="T24" fmla="*/ 262 w 309"/>
                <a:gd name="T25" fmla="*/ 222 h 250"/>
                <a:gd name="T26" fmla="*/ 239 w 309"/>
                <a:gd name="T27" fmla="*/ 238 h 250"/>
                <a:gd name="T28" fmla="*/ 212 w 309"/>
                <a:gd name="T29" fmla="*/ 247 h 250"/>
                <a:gd name="T30" fmla="*/ 184 w 309"/>
                <a:gd name="T31" fmla="*/ 250 h 250"/>
                <a:gd name="T32" fmla="*/ 0 w 309"/>
                <a:gd name="T33" fmla="*/ 250 h 250"/>
                <a:gd name="T34" fmla="*/ 0 w 309"/>
                <a:gd name="T3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50">
                  <a:moveTo>
                    <a:pt x="0" y="0"/>
                  </a:moveTo>
                  <a:lnTo>
                    <a:pt x="184" y="0"/>
                  </a:lnTo>
                  <a:lnTo>
                    <a:pt x="212" y="2"/>
                  </a:lnTo>
                  <a:lnTo>
                    <a:pt x="239" y="11"/>
                  </a:lnTo>
                  <a:lnTo>
                    <a:pt x="262" y="27"/>
                  </a:lnTo>
                  <a:lnTo>
                    <a:pt x="282" y="47"/>
                  </a:lnTo>
                  <a:lnTo>
                    <a:pt x="296" y="69"/>
                  </a:lnTo>
                  <a:lnTo>
                    <a:pt x="305" y="96"/>
                  </a:lnTo>
                  <a:lnTo>
                    <a:pt x="309" y="125"/>
                  </a:lnTo>
                  <a:lnTo>
                    <a:pt x="305" y="153"/>
                  </a:lnTo>
                  <a:lnTo>
                    <a:pt x="296" y="180"/>
                  </a:lnTo>
                  <a:lnTo>
                    <a:pt x="282" y="202"/>
                  </a:lnTo>
                  <a:lnTo>
                    <a:pt x="262" y="222"/>
                  </a:lnTo>
                  <a:lnTo>
                    <a:pt x="239" y="238"/>
                  </a:lnTo>
                  <a:lnTo>
                    <a:pt x="212" y="247"/>
                  </a:lnTo>
                  <a:lnTo>
                    <a:pt x="184" y="250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0">
              <a:solidFill>
                <a:schemeClr val="accent2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4" name="그룹 83"/>
          <p:cNvGrpSpPr/>
          <p:nvPr/>
        </p:nvGrpSpPr>
        <p:grpSpPr>
          <a:xfrm rot="19821378">
            <a:off x="7073265" y="6470650"/>
            <a:ext cx="629920" cy="253365"/>
            <a:chOff x="7073265" y="6470650"/>
            <a:chExt cx="629920" cy="253365"/>
          </a:xfrm>
        </p:grpSpPr>
        <p:sp>
          <p:nvSpPr>
            <p:cNvPr id="85" name="Freeform 159"/>
            <p:cNvSpPr>
              <a:spLocks/>
            </p:cNvSpPr>
            <p:nvPr/>
          </p:nvSpPr>
          <p:spPr bwMode="auto">
            <a:xfrm>
              <a:off x="7073265" y="6470650"/>
              <a:ext cx="629920" cy="253365"/>
            </a:xfrm>
            <a:custGeom>
              <a:avLst/>
              <a:gdLst>
                <a:gd name="T0" fmla="*/ 126 w 622"/>
                <a:gd name="T1" fmla="*/ 0 h 250"/>
                <a:gd name="T2" fmla="*/ 497 w 622"/>
                <a:gd name="T3" fmla="*/ 0 h 250"/>
                <a:gd name="T4" fmla="*/ 525 w 622"/>
                <a:gd name="T5" fmla="*/ 2 h 250"/>
                <a:gd name="T6" fmla="*/ 552 w 622"/>
                <a:gd name="T7" fmla="*/ 11 h 250"/>
                <a:gd name="T8" fmla="*/ 575 w 622"/>
                <a:gd name="T9" fmla="*/ 27 h 250"/>
                <a:gd name="T10" fmla="*/ 595 w 622"/>
                <a:gd name="T11" fmla="*/ 47 h 250"/>
                <a:gd name="T12" fmla="*/ 609 w 622"/>
                <a:gd name="T13" fmla="*/ 69 h 250"/>
                <a:gd name="T14" fmla="*/ 618 w 622"/>
                <a:gd name="T15" fmla="*/ 96 h 250"/>
                <a:gd name="T16" fmla="*/ 622 w 622"/>
                <a:gd name="T17" fmla="*/ 125 h 250"/>
                <a:gd name="T18" fmla="*/ 618 w 622"/>
                <a:gd name="T19" fmla="*/ 153 h 250"/>
                <a:gd name="T20" fmla="*/ 609 w 622"/>
                <a:gd name="T21" fmla="*/ 180 h 250"/>
                <a:gd name="T22" fmla="*/ 595 w 622"/>
                <a:gd name="T23" fmla="*/ 202 h 250"/>
                <a:gd name="T24" fmla="*/ 575 w 622"/>
                <a:gd name="T25" fmla="*/ 222 h 250"/>
                <a:gd name="T26" fmla="*/ 552 w 622"/>
                <a:gd name="T27" fmla="*/ 238 h 250"/>
                <a:gd name="T28" fmla="*/ 525 w 622"/>
                <a:gd name="T29" fmla="*/ 247 h 250"/>
                <a:gd name="T30" fmla="*/ 497 w 622"/>
                <a:gd name="T31" fmla="*/ 250 h 250"/>
                <a:gd name="T32" fmla="*/ 126 w 622"/>
                <a:gd name="T33" fmla="*/ 250 h 250"/>
                <a:gd name="T34" fmla="*/ 97 w 622"/>
                <a:gd name="T35" fmla="*/ 247 h 250"/>
                <a:gd name="T36" fmla="*/ 71 w 622"/>
                <a:gd name="T37" fmla="*/ 238 h 250"/>
                <a:gd name="T38" fmla="*/ 48 w 622"/>
                <a:gd name="T39" fmla="*/ 222 h 250"/>
                <a:gd name="T40" fmla="*/ 28 w 622"/>
                <a:gd name="T41" fmla="*/ 202 h 250"/>
                <a:gd name="T42" fmla="*/ 14 w 622"/>
                <a:gd name="T43" fmla="*/ 180 h 250"/>
                <a:gd name="T44" fmla="*/ 3 w 622"/>
                <a:gd name="T45" fmla="*/ 153 h 250"/>
                <a:gd name="T46" fmla="*/ 0 w 622"/>
                <a:gd name="T47" fmla="*/ 125 h 250"/>
                <a:gd name="T48" fmla="*/ 3 w 622"/>
                <a:gd name="T49" fmla="*/ 96 h 250"/>
                <a:gd name="T50" fmla="*/ 14 w 622"/>
                <a:gd name="T51" fmla="*/ 69 h 250"/>
                <a:gd name="T52" fmla="*/ 28 w 622"/>
                <a:gd name="T53" fmla="*/ 47 h 250"/>
                <a:gd name="T54" fmla="*/ 48 w 622"/>
                <a:gd name="T55" fmla="*/ 27 h 250"/>
                <a:gd name="T56" fmla="*/ 71 w 622"/>
                <a:gd name="T57" fmla="*/ 11 h 250"/>
                <a:gd name="T58" fmla="*/ 97 w 622"/>
                <a:gd name="T59" fmla="*/ 2 h 250"/>
                <a:gd name="T60" fmla="*/ 126 w 622"/>
                <a:gd name="T6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2" h="250">
                  <a:moveTo>
                    <a:pt x="126" y="0"/>
                  </a:moveTo>
                  <a:lnTo>
                    <a:pt x="497" y="0"/>
                  </a:lnTo>
                  <a:lnTo>
                    <a:pt x="525" y="2"/>
                  </a:lnTo>
                  <a:lnTo>
                    <a:pt x="552" y="11"/>
                  </a:lnTo>
                  <a:lnTo>
                    <a:pt x="575" y="27"/>
                  </a:lnTo>
                  <a:lnTo>
                    <a:pt x="595" y="47"/>
                  </a:lnTo>
                  <a:lnTo>
                    <a:pt x="609" y="69"/>
                  </a:lnTo>
                  <a:lnTo>
                    <a:pt x="618" y="96"/>
                  </a:lnTo>
                  <a:lnTo>
                    <a:pt x="622" y="125"/>
                  </a:lnTo>
                  <a:lnTo>
                    <a:pt x="618" y="153"/>
                  </a:lnTo>
                  <a:lnTo>
                    <a:pt x="609" y="180"/>
                  </a:lnTo>
                  <a:lnTo>
                    <a:pt x="595" y="202"/>
                  </a:lnTo>
                  <a:lnTo>
                    <a:pt x="575" y="222"/>
                  </a:lnTo>
                  <a:lnTo>
                    <a:pt x="552" y="238"/>
                  </a:lnTo>
                  <a:lnTo>
                    <a:pt x="525" y="247"/>
                  </a:lnTo>
                  <a:lnTo>
                    <a:pt x="497" y="250"/>
                  </a:lnTo>
                  <a:lnTo>
                    <a:pt x="126" y="250"/>
                  </a:lnTo>
                  <a:lnTo>
                    <a:pt x="97" y="247"/>
                  </a:lnTo>
                  <a:lnTo>
                    <a:pt x="71" y="238"/>
                  </a:lnTo>
                  <a:lnTo>
                    <a:pt x="48" y="222"/>
                  </a:lnTo>
                  <a:lnTo>
                    <a:pt x="28" y="202"/>
                  </a:lnTo>
                  <a:lnTo>
                    <a:pt x="14" y="180"/>
                  </a:lnTo>
                  <a:lnTo>
                    <a:pt x="3" y="153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4" y="69"/>
                  </a:lnTo>
                  <a:lnTo>
                    <a:pt x="28" y="47"/>
                  </a:lnTo>
                  <a:lnTo>
                    <a:pt x="48" y="27"/>
                  </a:lnTo>
                  <a:lnTo>
                    <a:pt x="71" y="11"/>
                  </a:lnTo>
                  <a:lnTo>
                    <a:pt x="97" y="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60"/>
            <p:cNvSpPr>
              <a:spLocks/>
            </p:cNvSpPr>
            <p:nvPr/>
          </p:nvSpPr>
          <p:spPr bwMode="auto">
            <a:xfrm>
              <a:off x="7310755" y="6333490"/>
              <a:ext cx="313690" cy="252730"/>
            </a:xfrm>
            <a:custGeom>
              <a:avLst/>
              <a:gdLst>
                <a:gd name="T0" fmla="*/ 0 w 309"/>
                <a:gd name="T1" fmla="*/ 0 h 250"/>
                <a:gd name="T2" fmla="*/ 184 w 309"/>
                <a:gd name="T3" fmla="*/ 0 h 250"/>
                <a:gd name="T4" fmla="*/ 212 w 309"/>
                <a:gd name="T5" fmla="*/ 2 h 250"/>
                <a:gd name="T6" fmla="*/ 239 w 309"/>
                <a:gd name="T7" fmla="*/ 11 h 250"/>
                <a:gd name="T8" fmla="*/ 262 w 309"/>
                <a:gd name="T9" fmla="*/ 27 h 250"/>
                <a:gd name="T10" fmla="*/ 282 w 309"/>
                <a:gd name="T11" fmla="*/ 47 h 250"/>
                <a:gd name="T12" fmla="*/ 296 w 309"/>
                <a:gd name="T13" fmla="*/ 69 h 250"/>
                <a:gd name="T14" fmla="*/ 305 w 309"/>
                <a:gd name="T15" fmla="*/ 96 h 250"/>
                <a:gd name="T16" fmla="*/ 309 w 309"/>
                <a:gd name="T17" fmla="*/ 125 h 250"/>
                <a:gd name="T18" fmla="*/ 305 w 309"/>
                <a:gd name="T19" fmla="*/ 153 h 250"/>
                <a:gd name="T20" fmla="*/ 296 w 309"/>
                <a:gd name="T21" fmla="*/ 180 h 250"/>
                <a:gd name="T22" fmla="*/ 282 w 309"/>
                <a:gd name="T23" fmla="*/ 202 h 250"/>
                <a:gd name="T24" fmla="*/ 262 w 309"/>
                <a:gd name="T25" fmla="*/ 222 h 250"/>
                <a:gd name="T26" fmla="*/ 239 w 309"/>
                <a:gd name="T27" fmla="*/ 238 h 250"/>
                <a:gd name="T28" fmla="*/ 212 w 309"/>
                <a:gd name="T29" fmla="*/ 247 h 250"/>
                <a:gd name="T30" fmla="*/ 184 w 309"/>
                <a:gd name="T31" fmla="*/ 250 h 250"/>
                <a:gd name="T32" fmla="*/ 0 w 309"/>
                <a:gd name="T33" fmla="*/ 250 h 250"/>
                <a:gd name="T34" fmla="*/ 0 w 309"/>
                <a:gd name="T3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50">
                  <a:moveTo>
                    <a:pt x="0" y="0"/>
                  </a:moveTo>
                  <a:lnTo>
                    <a:pt x="184" y="0"/>
                  </a:lnTo>
                  <a:lnTo>
                    <a:pt x="212" y="2"/>
                  </a:lnTo>
                  <a:lnTo>
                    <a:pt x="239" y="11"/>
                  </a:lnTo>
                  <a:lnTo>
                    <a:pt x="262" y="27"/>
                  </a:lnTo>
                  <a:lnTo>
                    <a:pt x="282" y="47"/>
                  </a:lnTo>
                  <a:lnTo>
                    <a:pt x="296" y="69"/>
                  </a:lnTo>
                  <a:lnTo>
                    <a:pt x="305" y="96"/>
                  </a:lnTo>
                  <a:lnTo>
                    <a:pt x="309" y="125"/>
                  </a:lnTo>
                  <a:lnTo>
                    <a:pt x="305" y="153"/>
                  </a:lnTo>
                  <a:lnTo>
                    <a:pt x="296" y="180"/>
                  </a:lnTo>
                  <a:lnTo>
                    <a:pt x="282" y="202"/>
                  </a:lnTo>
                  <a:lnTo>
                    <a:pt x="262" y="222"/>
                  </a:lnTo>
                  <a:lnTo>
                    <a:pt x="239" y="238"/>
                  </a:lnTo>
                  <a:lnTo>
                    <a:pt x="212" y="247"/>
                  </a:lnTo>
                  <a:lnTo>
                    <a:pt x="184" y="250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F0E2"/>
            </a:solidFill>
            <a:ln w="0">
              <a:solidFill>
                <a:srgbClr val="9AF0E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7" name="그룹 86"/>
          <p:cNvGrpSpPr/>
          <p:nvPr/>
        </p:nvGrpSpPr>
        <p:grpSpPr>
          <a:xfrm rot="12083192">
            <a:off x="5821045" y="6177280"/>
            <a:ext cx="990600" cy="403860"/>
            <a:chOff x="5821045" y="6177280"/>
            <a:chExt cx="990600" cy="403860"/>
          </a:xfrm>
        </p:grpSpPr>
        <p:sp>
          <p:nvSpPr>
            <p:cNvPr id="88" name="Freeform 159"/>
            <p:cNvSpPr>
              <a:spLocks/>
            </p:cNvSpPr>
            <p:nvPr/>
          </p:nvSpPr>
          <p:spPr bwMode="auto">
            <a:xfrm>
              <a:off x="5821045" y="6177280"/>
              <a:ext cx="990600" cy="403860"/>
            </a:xfrm>
            <a:custGeom>
              <a:avLst/>
              <a:gdLst>
                <a:gd name="T0" fmla="*/ 126 w 622"/>
                <a:gd name="T1" fmla="*/ 0 h 250"/>
                <a:gd name="T2" fmla="*/ 497 w 622"/>
                <a:gd name="T3" fmla="*/ 0 h 250"/>
                <a:gd name="T4" fmla="*/ 525 w 622"/>
                <a:gd name="T5" fmla="*/ 2 h 250"/>
                <a:gd name="T6" fmla="*/ 552 w 622"/>
                <a:gd name="T7" fmla="*/ 11 h 250"/>
                <a:gd name="T8" fmla="*/ 575 w 622"/>
                <a:gd name="T9" fmla="*/ 27 h 250"/>
                <a:gd name="T10" fmla="*/ 595 w 622"/>
                <a:gd name="T11" fmla="*/ 47 h 250"/>
                <a:gd name="T12" fmla="*/ 609 w 622"/>
                <a:gd name="T13" fmla="*/ 69 h 250"/>
                <a:gd name="T14" fmla="*/ 618 w 622"/>
                <a:gd name="T15" fmla="*/ 96 h 250"/>
                <a:gd name="T16" fmla="*/ 622 w 622"/>
                <a:gd name="T17" fmla="*/ 125 h 250"/>
                <a:gd name="T18" fmla="*/ 618 w 622"/>
                <a:gd name="T19" fmla="*/ 153 h 250"/>
                <a:gd name="T20" fmla="*/ 609 w 622"/>
                <a:gd name="T21" fmla="*/ 180 h 250"/>
                <a:gd name="T22" fmla="*/ 595 w 622"/>
                <a:gd name="T23" fmla="*/ 202 h 250"/>
                <a:gd name="T24" fmla="*/ 575 w 622"/>
                <a:gd name="T25" fmla="*/ 222 h 250"/>
                <a:gd name="T26" fmla="*/ 552 w 622"/>
                <a:gd name="T27" fmla="*/ 238 h 250"/>
                <a:gd name="T28" fmla="*/ 525 w 622"/>
                <a:gd name="T29" fmla="*/ 247 h 250"/>
                <a:gd name="T30" fmla="*/ 497 w 622"/>
                <a:gd name="T31" fmla="*/ 250 h 250"/>
                <a:gd name="T32" fmla="*/ 126 w 622"/>
                <a:gd name="T33" fmla="*/ 250 h 250"/>
                <a:gd name="T34" fmla="*/ 97 w 622"/>
                <a:gd name="T35" fmla="*/ 247 h 250"/>
                <a:gd name="T36" fmla="*/ 71 w 622"/>
                <a:gd name="T37" fmla="*/ 238 h 250"/>
                <a:gd name="T38" fmla="*/ 48 w 622"/>
                <a:gd name="T39" fmla="*/ 222 h 250"/>
                <a:gd name="T40" fmla="*/ 28 w 622"/>
                <a:gd name="T41" fmla="*/ 202 h 250"/>
                <a:gd name="T42" fmla="*/ 14 w 622"/>
                <a:gd name="T43" fmla="*/ 180 h 250"/>
                <a:gd name="T44" fmla="*/ 3 w 622"/>
                <a:gd name="T45" fmla="*/ 153 h 250"/>
                <a:gd name="T46" fmla="*/ 0 w 622"/>
                <a:gd name="T47" fmla="*/ 125 h 250"/>
                <a:gd name="T48" fmla="*/ 3 w 622"/>
                <a:gd name="T49" fmla="*/ 96 h 250"/>
                <a:gd name="T50" fmla="*/ 14 w 622"/>
                <a:gd name="T51" fmla="*/ 69 h 250"/>
                <a:gd name="T52" fmla="*/ 28 w 622"/>
                <a:gd name="T53" fmla="*/ 47 h 250"/>
                <a:gd name="T54" fmla="*/ 48 w 622"/>
                <a:gd name="T55" fmla="*/ 27 h 250"/>
                <a:gd name="T56" fmla="*/ 71 w 622"/>
                <a:gd name="T57" fmla="*/ 11 h 250"/>
                <a:gd name="T58" fmla="*/ 97 w 622"/>
                <a:gd name="T59" fmla="*/ 2 h 250"/>
                <a:gd name="T60" fmla="*/ 126 w 622"/>
                <a:gd name="T6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2" h="250">
                  <a:moveTo>
                    <a:pt x="126" y="0"/>
                  </a:moveTo>
                  <a:lnTo>
                    <a:pt x="497" y="0"/>
                  </a:lnTo>
                  <a:lnTo>
                    <a:pt x="525" y="2"/>
                  </a:lnTo>
                  <a:lnTo>
                    <a:pt x="552" y="11"/>
                  </a:lnTo>
                  <a:lnTo>
                    <a:pt x="575" y="27"/>
                  </a:lnTo>
                  <a:lnTo>
                    <a:pt x="595" y="47"/>
                  </a:lnTo>
                  <a:lnTo>
                    <a:pt x="609" y="69"/>
                  </a:lnTo>
                  <a:lnTo>
                    <a:pt x="618" y="96"/>
                  </a:lnTo>
                  <a:lnTo>
                    <a:pt x="622" y="125"/>
                  </a:lnTo>
                  <a:lnTo>
                    <a:pt x="618" y="153"/>
                  </a:lnTo>
                  <a:lnTo>
                    <a:pt x="609" y="180"/>
                  </a:lnTo>
                  <a:lnTo>
                    <a:pt x="595" y="202"/>
                  </a:lnTo>
                  <a:lnTo>
                    <a:pt x="575" y="222"/>
                  </a:lnTo>
                  <a:lnTo>
                    <a:pt x="552" y="238"/>
                  </a:lnTo>
                  <a:lnTo>
                    <a:pt x="525" y="247"/>
                  </a:lnTo>
                  <a:lnTo>
                    <a:pt x="497" y="250"/>
                  </a:lnTo>
                  <a:lnTo>
                    <a:pt x="126" y="250"/>
                  </a:lnTo>
                  <a:lnTo>
                    <a:pt x="97" y="247"/>
                  </a:lnTo>
                  <a:lnTo>
                    <a:pt x="71" y="238"/>
                  </a:lnTo>
                  <a:lnTo>
                    <a:pt x="48" y="222"/>
                  </a:lnTo>
                  <a:lnTo>
                    <a:pt x="28" y="202"/>
                  </a:lnTo>
                  <a:lnTo>
                    <a:pt x="14" y="180"/>
                  </a:lnTo>
                  <a:lnTo>
                    <a:pt x="3" y="153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4" y="69"/>
                  </a:lnTo>
                  <a:lnTo>
                    <a:pt x="28" y="47"/>
                  </a:lnTo>
                  <a:lnTo>
                    <a:pt x="48" y="27"/>
                  </a:lnTo>
                  <a:lnTo>
                    <a:pt x="71" y="11"/>
                  </a:lnTo>
                  <a:lnTo>
                    <a:pt x="97" y="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160"/>
            <p:cNvSpPr>
              <a:spLocks/>
            </p:cNvSpPr>
            <p:nvPr/>
          </p:nvSpPr>
          <p:spPr bwMode="auto">
            <a:xfrm>
              <a:off x="6256020" y="6342380"/>
              <a:ext cx="489585" cy="403860"/>
            </a:xfrm>
            <a:custGeom>
              <a:avLst/>
              <a:gdLst>
                <a:gd name="T0" fmla="*/ 0 w 309"/>
                <a:gd name="T1" fmla="*/ 0 h 250"/>
                <a:gd name="T2" fmla="*/ 184 w 309"/>
                <a:gd name="T3" fmla="*/ 0 h 250"/>
                <a:gd name="T4" fmla="*/ 212 w 309"/>
                <a:gd name="T5" fmla="*/ 2 h 250"/>
                <a:gd name="T6" fmla="*/ 239 w 309"/>
                <a:gd name="T7" fmla="*/ 11 h 250"/>
                <a:gd name="T8" fmla="*/ 262 w 309"/>
                <a:gd name="T9" fmla="*/ 27 h 250"/>
                <a:gd name="T10" fmla="*/ 282 w 309"/>
                <a:gd name="T11" fmla="*/ 47 h 250"/>
                <a:gd name="T12" fmla="*/ 296 w 309"/>
                <a:gd name="T13" fmla="*/ 69 h 250"/>
                <a:gd name="T14" fmla="*/ 305 w 309"/>
                <a:gd name="T15" fmla="*/ 96 h 250"/>
                <a:gd name="T16" fmla="*/ 309 w 309"/>
                <a:gd name="T17" fmla="*/ 125 h 250"/>
                <a:gd name="T18" fmla="*/ 305 w 309"/>
                <a:gd name="T19" fmla="*/ 153 h 250"/>
                <a:gd name="T20" fmla="*/ 296 w 309"/>
                <a:gd name="T21" fmla="*/ 180 h 250"/>
                <a:gd name="T22" fmla="*/ 282 w 309"/>
                <a:gd name="T23" fmla="*/ 202 h 250"/>
                <a:gd name="T24" fmla="*/ 262 w 309"/>
                <a:gd name="T25" fmla="*/ 222 h 250"/>
                <a:gd name="T26" fmla="*/ 239 w 309"/>
                <a:gd name="T27" fmla="*/ 238 h 250"/>
                <a:gd name="T28" fmla="*/ 212 w 309"/>
                <a:gd name="T29" fmla="*/ 247 h 250"/>
                <a:gd name="T30" fmla="*/ 184 w 309"/>
                <a:gd name="T31" fmla="*/ 250 h 250"/>
                <a:gd name="T32" fmla="*/ 0 w 309"/>
                <a:gd name="T33" fmla="*/ 250 h 250"/>
                <a:gd name="T34" fmla="*/ 0 w 309"/>
                <a:gd name="T3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50">
                  <a:moveTo>
                    <a:pt x="0" y="0"/>
                  </a:moveTo>
                  <a:lnTo>
                    <a:pt x="184" y="0"/>
                  </a:lnTo>
                  <a:lnTo>
                    <a:pt x="212" y="2"/>
                  </a:lnTo>
                  <a:lnTo>
                    <a:pt x="239" y="11"/>
                  </a:lnTo>
                  <a:lnTo>
                    <a:pt x="262" y="27"/>
                  </a:lnTo>
                  <a:lnTo>
                    <a:pt x="282" y="47"/>
                  </a:lnTo>
                  <a:lnTo>
                    <a:pt x="296" y="69"/>
                  </a:lnTo>
                  <a:lnTo>
                    <a:pt x="305" y="96"/>
                  </a:lnTo>
                  <a:lnTo>
                    <a:pt x="309" y="125"/>
                  </a:lnTo>
                  <a:lnTo>
                    <a:pt x="305" y="153"/>
                  </a:lnTo>
                  <a:lnTo>
                    <a:pt x="296" y="180"/>
                  </a:lnTo>
                  <a:lnTo>
                    <a:pt x="282" y="202"/>
                  </a:lnTo>
                  <a:lnTo>
                    <a:pt x="262" y="222"/>
                  </a:lnTo>
                  <a:lnTo>
                    <a:pt x="239" y="238"/>
                  </a:lnTo>
                  <a:lnTo>
                    <a:pt x="212" y="247"/>
                  </a:lnTo>
                  <a:lnTo>
                    <a:pt x="184" y="250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D3D2"/>
            </a:solidFill>
            <a:ln w="0">
              <a:solidFill>
                <a:srgbClr val="EAD3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0" name="그룹 89"/>
          <p:cNvGrpSpPr/>
          <p:nvPr/>
        </p:nvGrpSpPr>
        <p:grpSpPr>
          <a:xfrm rot="15804479">
            <a:off x="4812030" y="6268085"/>
            <a:ext cx="658495" cy="301625"/>
            <a:chOff x="4812030" y="6268085"/>
            <a:chExt cx="658495" cy="301625"/>
          </a:xfrm>
        </p:grpSpPr>
        <p:sp>
          <p:nvSpPr>
            <p:cNvPr id="91" name="Freeform 159"/>
            <p:cNvSpPr>
              <a:spLocks/>
            </p:cNvSpPr>
            <p:nvPr/>
          </p:nvSpPr>
          <p:spPr bwMode="auto">
            <a:xfrm>
              <a:off x="4812030" y="6268085"/>
              <a:ext cx="658495" cy="301625"/>
            </a:xfrm>
            <a:custGeom>
              <a:avLst/>
              <a:gdLst>
                <a:gd name="T0" fmla="*/ 126 w 622"/>
                <a:gd name="T1" fmla="*/ 0 h 250"/>
                <a:gd name="T2" fmla="*/ 497 w 622"/>
                <a:gd name="T3" fmla="*/ 0 h 250"/>
                <a:gd name="T4" fmla="*/ 525 w 622"/>
                <a:gd name="T5" fmla="*/ 2 h 250"/>
                <a:gd name="T6" fmla="*/ 552 w 622"/>
                <a:gd name="T7" fmla="*/ 11 h 250"/>
                <a:gd name="T8" fmla="*/ 575 w 622"/>
                <a:gd name="T9" fmla="*/ 27 h 250"/>
                <a:gd name="T10" fmla="*/ 595 w 622"/>
                <a:gd name="T11" fmla="*/ 47 h 250"/>
                <a:gd name="T12" fmla="*/ 609 w 622"/>
                <a:gd name="T13" fmla="*/ 69 h 250"/>
                <a:gd name="T14" fmla="*/ 618 w 622"/>
                <a:gd name="T15" fmla="*/ 96 h 250"/>
                <a:gd name="T16" fmla="*/ 622 w 622"/>
                <a:gd name="T17" fmla="*/ 125 h 250"/>
                <a:gd name="T18" fmla="*/ 618 w 622"/>
                <a:gd name="T19" fmla="*/ 153 h 250"/>
                <a:gd name="T20" fmla="*/ 609 w 622"/>
                <a:gd name="T21" fmla="*/ 180 h 250"/>
                <a:gd name="T22" fmla="*/ 595 w 622"/>
                <a:gd name="T23" fmla="*/ 202 h 250"/>
                <a:gd name="T24" fmla="*/ 575 w 622"/>
                <a:gd name="T25" fmla="*/ 222 h 250"/>
                <a:gd name="T26" fmla="*/ 552 w 622"/>
                <a:gd name="T27" fmla="*/ 238 h 250"/>
                <a:gd name="T28" fmla="*/ 525 w 622"/>
                <a:gd name="T29" fmla="*/ 247 h 250"/>
                <a:gd name="T30" fmla="*/ 497 w 622"/>
                <a:gd name="T31" fmla="*/ 250 h 250"/>
                <a:gd name="T32" fmla="*/ 126 w 622"/>
                <a:gd name="T33" fmla="*/ 250 h 250"/>
                <a:gd name="T34" fmla="*/ 97 w 622"/>
                <a:gd name="T35" fmla="*/ 247 h 250"/>
                <a:gd name="T36" fmla="*/ 71 w 622"/>
                <a:gd name="T37" fmla="*/ 238 h 250"/>
                <a:gd name="T38" fmla="*/ 48 w 622"/>
                <a:gd name="T39" fmla="*/ 222 h 250"/>
                <a:gd name="T40" fmla="*/ 28 w 622"/>
                <a:gd name="T41" fmla="*/ 202 h 250"/>
                <a:gd name="T42" fmla="*/ 14 w 622"/>
                <a:gd name="T43" fmla="*/ 180 h 250"/>
                <a:gd name="T44" fmla="*/ 3 w 622"/>
                <a:gd name="T45" fmla="*/ 153 h 250"/>
                <a:gd name="T46" fmla="*/ 0 w 622"/>
                <a:gd name="T47" fmla="*/ 125 h 250"/>
                <a:gd name="T48" fmla="*/ 3 w 622"/>
                <a:gd name="T49" fmla="*/ 96 h 250"/>
                <a:gd name="T50" fmla="*/ 14 w 622"/>
                <a:gd name="T51" fmla="*/ 69 h 250"/>
                <a:gd name="T52" fmla="*/ 28 w 622"/>
                <a:gd name="T53" fmla="*/ 47 h 250"/>
                <a:gd name="T54" fmla="*/ 48 w 622"/>
                <a:gd name="T55" fmla="*/ 27 h 250"/>
                <a:gd name="T56" fmla="*/ 71 w 622"/>
                <a:gd name="T57" fmla="*/ 11 h 250"/>
                <a:gd name="T58" fmla="*/ 97 w 622"/>
                <a:gd name="T59" fmla="*/ 2 h 250"/>
                <a:gd name="T60" fmla="*/ 126 w 622"/>
                <a:gd name="T6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2" h="250">
                  <a:moveTo>
                    <a:pt x="126" y="0"/>
                  </a:moveTo>
                  <a:lnTo>
                    <a:pt x="497" y="0"/>
                  </a:lnTo>
                  <a:lnTo>
                    <a:pt x="525" y="2"/>
                  </a:lnTo>
                  <a:lnTo>
                    <a:pt x="552" y="11"/>
                  </a:lnTo>
                  <a:lnTo>
                    <a:pt x="575" y="27"/>
                  </a:lnTo>
                  <a:lnTo>
                    <a:pt x="595" y="47"/>
                  </a:lnTo>
                  <a:lnTo>
                    <a:pt x="609" y="69"/>
                  </a:lnTo>
                  <a:lnTo>
                    <a:pt x="618" y="96"/>
                  </a:lnTo>
                  <a:lnTo>
                    <a:pt x="622" y="125"/>
                  </a:lnTo>
                  <a:lnTo>
                    <a:pt x="618" y="153"/>
                  </a:lnTo>
                  <a:lnTo>
                    <a:pt x="609" y="180"/>
                  </a:lnTo>
                  <a:lnTo>
                    <a:pt x="595" y="202"/>
                  </a:lnTo>
                  <a:lnTo>
                    <a:pt x="575" y="222"/>
                  </a:lnTo>
                  <a:lnTo>
                    <a:pt x="552" y="238"/>
                  </a:lnTo>
                  <a:lnTo>
                    <a:pt x="525" y="247"/>
                  </a:lnTo>
                  <a:lnTo>
                    <a:pt x="497" y="250"/>
                  </a:lnTo>
                  <a:lnTo>
                    <a:pt x="126" y="250"/>
                  </a:lnTo>
                  <a:lnTo>
                    <a:pt x="97" y="247"/>
                  </a:lnTo>
                  <a:lnTo>
                    <a:pt x="71" y="238"/>
                  </a:lnTo>
                  <a:lnTo>
                    <a:pt x="48" y="222"/>
                  </a:lnTo>
                  <a:lnTo>
                    <a:pt x="28" y="202"/>
                  </a:lnTo>
                  <a:lnTo>
                    <a:pt x="14" y="180"/>
                  </a:lnTo>
                  <a:lnTo>
                    <a:pt x="3" y="153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4" y="69"/>
                  </a:lnTo>
                  <a:lnTo>
                    <a:pt x="28" y="47"/>
                  </a:lnTo>
                  <a:lnTo>
                    <a:pt x="48" y="27"/>
                  </a:lnTo>
                  <a:lnTo>
                    <a:pt x="71" y="11"/>
                  </a:lnTo>
                  <a:lnTo>
                    <a:pt x="97" y="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160"/>
            <p:cNvSpPr>
              <a:spLocks/>
            </p:cNvSpPr>
            <p:nvPr/>
          </p:nvSpPr>
          <p:spPr bwMode="auto">
            <a:xfrm>
              <a:off x="4817110" y="6308090"/>
              <a:ext cx="327025" cy="301625"/>
            </a:xfrm>
            <a:custGeom>
              <a:avLst/>
              <a:gdLst>
                <a:gd name="T0" fmla="*/ 0 w 309"/>
                <a:gd name="T1" fmla="*/ 0 h 250"/>
                <a:gd name="T2" fmla="*/ 184 w 309"/>
                <a:gd name="T3" fmla="*/ 0 h 250"/>
                <a:gd name="T4" fmla="*/ 212 w 309"/>
                <a:gd name="T5" fmla="*/ 2 h 250"/>
                <a:gd name="T6" fmla="*/ 239 w 309"/>
                <a:gd name="T7" fmla="*/ 11 h 250"/>
                <a:gd name="T8" fmla="*/ 262 w 309"/>
                <a:gd name="T9" fmla="*/ 27 h 250"/>
                <a:gd name="T10" fmla="*/ 282 w 309"/>
                <a:gd name="T11" fmla="*/ 47 h 250"/>
                <a:gd name="T12" fmla="*/ 296 w 309"/>
                <a:gd name="T13" fmla="*/ 69 h 250"/>
                <a:gd name="T14" fmla="*/ 305 w 309"/>
                <a:gd name="T15" fmla="*/ 96 h 250"/>
                <a:gd name="T16" fmla="*/ 309 w 309"/>
                <a:gd name="T17" fmla="*/ 125 h 250"/>
                <a:gd name="T18" fmla="*/ 305 w 309"/>
                <a:gd name="T19" fmla="*/ 153 h 250"/>
                <a:gd name="T20" fmla="*/ 296 w 309"/>
                <a:gd name="T21" fmla="*/ 180 h 250"/>
                <a:gd name="T22" fmla="*/ 282 w 309"/>
                <a:gd name="T23" fmla="*/ 202 h 250"/>
                <a:gd name="T24" fmla="*/ 262 w 309"/>
                <a:gd name="T25" fmla="*/ 222 h 250"/>
                <a:gd name="T26" fmla="*/ 239 w 309"/>
                <a:gd name="T27" fmla="*/ 238 h 250"/>
                <a:gd name="T28" fmla="*/ 212 w 309"/>
                <a:gd name="T29" fmla="*/ 247 h 250"/>
                <a:gd name="T30" fmla="*/ 184 w 309"/>
                <a:gd name="T31" fmla="*/ 250 h 250"/>
                <a:gd name="T32" fmla="*/ 0 w 309"/>
                <a:gd name="T33" fmla="*/ 250 h 250"/>
                <a:gd name="T34" fmla="*/ 0 w 309"/>
                <a:gd name="T3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50">
                  <a:moveTo>
                    <a:pt x="0" y="0"/>
                  </a:moveTo>
                  <a:lnTo>
                    <a:pt x="184" y="0"/>
                  </a:lnTo>
                  <a:lnTo>
                    <a:pt x="212" y="2"/>
                  </a:lnTo>
                  <a:lnTo>
                    <a:pt x="239" y="11"/>
                  </a:lnTo>
                  <a:lnTo>
                    <a:pt x="262" y="27"/>
                  </a:lnTo>
                  <a:lnTo>
                    <a:pt x="282" y="47"/>
                  </a:lnTo>
                  <a:lnTo>
                    <a:pt x="296" y="69"/>
                  </a:lnTo>
                  <a:lnTo>
                    <a:pt x="305" y="96"/>
                  </a:lnTo>
                  <a:lnTo>
                    <a:pt x="309" y="125"/>
                  </a:lnTo>
                  <a:lnTo>
                    <a:pt x="305" y="153"/>
                  </a:lnTo>
                  <a:lnTo>
                    <a:pt x="296" y="180"/>
                  </a:lnTo>
                  <a:lnTo>
                    <a:pt x="282" y="202"/>
                  </a:lnTo>
                  <a:lnTo>
                    <a:pt x="262" y="222"/>
                  </a:lnTo>
                  <a:lnTo>
                    <a:pt x="239" y="238"/>
                  </a:lnTo>
                  <a:lnTo>
                    <a:pt x="212" y="247"/>
                  </a:lnTo>
                  <a:lnTo>
                    <a:pt x="184" y="250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D9BF"/>
            </a:solidFill>
            <a:ln w="0">
              <a:solidFill>
                <a:srgbClr val="8AD9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 rot="412592">
            <a:off x="3898900" y="6525260"/>
            <a:ext cx="662940" cy="263525"/>
            <a:chOff x="3898900" y="6525260"/>
            <a:chExt cx="662940" cy="263525"/>
          </a:xfrm>
        </p:grpSpPr>
        <p:sp>
          <p:nvSpPr>
            <p:cNvPr id="94" name="Freeform 159"/>
            <p:cNvSpPr>
              <a:spLocks/>
            </p:cNvSpPr>
            <p:nvPr/>
          </p:nvSpPr>
          <p:spPr bwMode="auto">
            <a:xfrm>
              <a:off x="3898900" y="6525260"/>
              <a:ext cx="662940" cy="263525"/>
            </a:xfrm>
            <a:custGeom>
              <a:avLst/>
              <a:gdLst>
                <a:gd name="T0" fmla="*/ 126 w 622"/>
                <a:gd name="T1" fmla="*/ 0 h 250"/>
                <a:gd name="T2" fmla="*/ 497 w 622"/>
                <a:gd name="T3" fmla="*/ 0 h 250"/>
                <a:gd name="T4" fmla="*/ 525 w 622"/>
                <a:gd name="T5" fmla="*/ 2 h 250"/>
                <a:gd name="T6" fmla="*/ 552 w 622"/>
                <a:gd name="T7" fmla="*/ 11 h 250"/>
                <a:gd name="T8" fmla="*/ 575 w 622"/>
                <a:gd name="T9" fmla="*/ 27 h 250"/>
                <a:gd name="T10" fmla="*/ 595 w 622"/>
                <a:gd name="T11" fmla="*/ 47 h 250"/>
                <a:gd name="T12" fmla="*/ 609 w 622"/>
                <a:gd name="T13" fmla="*/ 69 h 250"/>
                <a:gd name="T14" fmla="*/ 618 w 622"/>
                <a:gd name="T15" fmla="*/ 96 h 250"/>
                <a:gd name="T16" fmla="*/ 622 w 622"/>
                <a:gd name="T17" fmla="*/ 125 h 250"/>
                <a:gd name="T18" fmla="*/ 618 w 622"/>
                <a:gd name="T19" fmla="*/ 153 h 250"/>
                <a:gd name="T20" fmla="*/ 609 w 622"/>
                <a:gd name="T21" fmla="*/ 180 h 250"/>
                <a:gd name="T22" fmla="*/ 595 w 622"/>
                <a:gd name="T23" fmla="*/ 202 h 250"/>
                <a:gd name="T24" fmla="*/ 575 w 622"/>
                <a:gd name="T25" fmla="*/ 222 h 250"/>
                <a:gd name="T26" fmla="*/ 552 w 622"/>
                <a:gd name="T27" fmla="*/ 238 h 250"/>
                <a:gd name="T28" fmla="*/ 525 w 622"/>
                <a:gd name="T29" fmla="*/ 247 h 250"/>
                <a:gd name="T30" fmla="*/ 497 w 622"/>
                <a:gd name="T31" fmla="*/ 250 h 250"/>
                <a:gd name="T32" fmla="*/ 126 w 622"/>
                <a:gd name="T33" fmla="*/ 250 h 250"/>
                <a:gd name="T34" fmla="*/ 97 w 622"/>
                <a:gd name="T35" fmla="*/ 247 h 250"/>
                <a:gd name="T36" fmla="*/ 71 w 622"/>
                <a:gd name="T37" fmla="*/ 238 h 250"/>
                <a:gd name="T38" fmla="*/ 48 w 622"/>
                <a:gd name="T39" fmla="*/ 222 h 250"/>
                <a:gd name="T40" fmla="*/ 28 w 622"/>
                <a:gd name="T41" fmla="*/ 202 h 250"/>
                <a:gd name="T42" fmla="*/ 14 w 622"/>
                <a:gd name="T43" fmla="*/ 180 h 250"/>
                <a:gd name="T44" fmla="*/ 3 w 622"/>
                <a:gd name="T45" fmla="*/ 153 h 250"/>
                <a:gd name="T46" fmla="*/ 0 w 622"/>
                <a:gd name="T47" fmla="*/ 125 h 250"/>
                <a:gd name="T48" fmla="*/ 3 w 622"/>
                <a:gd name="T49" fmla="*/ 96 h 250"/>
                <a:gd name="T50" fmla="*/ 14 w 622"/>
                <a:gd name="T51" fmla="*/ 69 h 250"/>
                <a:gd name="T52" fmla="*/ 28 w 622"/>
                <a:gd name="T53" fmla="*/ 47 h 250"/>
                <a:gd name="T54" fmla="*/ 48 w 622"/>
                <a:gd name="T55" fmla="*/ 27 h 250"/>
                <a:gd name="T56" fmla="*/ 71 w 622"/>
                <a:gd name="T57" fmla="*/ 11 h 250"/>
                <a:gd name="T58" fmla="*/ 97 w 622"/>
                <a:gd name="T59" fmla="*/ 2 h 250"/>
                <a:gd name="T60" fmla="*/ 126 w 622"/>
                <a:gd name="T6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2" h="250">
                  <a:moveTo>
                    <a:pt x="126" y="0"/>
                  </a:moveTo>
                  <a:lnTo>
                    <a:pt x="497" y="0"/>
                  </a:lnTo>
                  <a:lnTo>
                    <a:pt x="525" y="2"/>
                  </a:lnTo>
                  <a:lnTo>
                    <a:pt x="552" y="11"/>
                  </a:lnTo>
                  <a:lnTo>
                    <a:pt x="575" y="27"/>
                  </a:lnTo>
                  <a:lnTo>
                    <a:pt x="595" y="47"/>
                  </a:lnTo>
                  <a:lnTo>
                    <a:pt x="609" y="69"/>
                  </a:lnTo>
                  <a:lnTo>
                    <a:pt x="618" y="96"/>
                  </a:lnTo>
                  <a:lnTo>
                    <a:pt x="622" y="125"/>
                  </a:lnTo>
                  <a:lnTo>
                    <a:pt x="618" y="153"/>
                  </a:lnTo>
                  <a:lnTo>
                    <a:pt x="609" y="180"/>
                  </a:lnTo>
                  <a:lnTo>
                    <a:pt x="595" y="202"/>
                  </a:lnTo>
                  <a:lnTo>
                    <a:pt x="575" y="222"/>
                  </a:lnTo>
                  <a:lnTo>
                    <a:pt x="552" y="238"/>
                  </a:lnTo>
                  <a:lnTo>
                    <a:pt x="525" y="247"/>
                  </a:lnTo>
                  <a:lnTo>
                    <a:pt x="497" y="250"/>
                  </a:lnTo>
                  <a:lnTo>
                    <a:pt x="126" y="250"/>
                  </a:lnTo>
                  <a:lnTo>
                    <a:pt x="97" y="247"/>
                  </a:lnTo>
                  <a:lnTo>
                    <a:pt x="71" y="238"/>
                  </a:lnTo>
                  <a:lnTo>
                    <a:pt x="48" y="222"/>
                  </a:lnTo>
                  <a:lnTo>
                    <a:pt x="28" y="202"/>
                  </a:lnTo>
                  <a:lnTo>
                    <a:pt x="14" y="180"/>
                  </a:lnTo>
                  <a:lnTo>
                    <a:pt x="3" y="153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4" y="69"/>
                  </a:lnTo>
                  <a:lnTo>
                    <a:pt x="28" y="47"/>
                  </a:lnTo>
                  <a:lnTo>
                    <a:pt x="48" y="27"/>
                  </a:lnTo>
                  <a:lnTo>
                    <a:pt x="71" y="11"/>
                  </a:lnTo>
                  <a:lnTo>
                    <a:pt x="97" y="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160"/>
            <p:cNvSpPr>
              <a:spLocks/>
            </p:cNvSpPr>
            <p:nvPr/>
          </p:nvSpPr>
          <p:spPr bwMode="auto">
            <a:xfrm>
              <a:off x="4229100" y="6559550"/>
              <a:ext cx="328295" cy="263525"/>
            </a:xfrm>
            <a:custGeom>
              <a:avLst/>
              <a:gdLst>
                <a:gd name="T0" fmla="*/ 0 w 309"/>
                <a:gd name="T1" fmla="*/ 0 h 250"/>
                <a:gd name="T2" fmla="*/ 184 w 309"/>
                <a:gd name="T3" fmla="*/ 0 h 250"/>
                <a:gd name="T4" fmla="*/ 212 w 309"/>
                <a:gd name="T5" fmla="*/ 2 h 250"/>
                <a:gd name="T6" fmla="*/ 239 w 309"/>
                <a:gd name="T7" fmla="*/ 11 h 250"/>
                <a:gd name="T8" fmla="*/ 262 w 309"/>
                <a:gd name="T9" fmla="*/ 27 h 250"/>
                <a:gd name="T10" fmla="*/ 282 w 309"/>
                <a:gd name="T11" fmla="*/ 47 h 250"/>
                <a:gd name="T12" fmla="*/ 296 w 309"/>
                <a:gd name="T13" fmla="*/ 69 h 250"/>
                <a:gd name="T14" fmla="*/ 305 w 309"/>
                <a:gd name="T15" fmla="*/ 96 h 250"/>
                <a:gd name="T16" fmla="*/ 309 w 309"/>
                <a:gd name="T17" fmla="*/ 125 h 250"/>
                <a:gd name="T18" fmla="*/ 305 w 309"/>
                <a:gd name="T19" fmla="*/ 153 h 250"/>
                <a:gd name="T20" fmla="*/ 296 w 309"/>
                <a:gd name="T21" fmla="*/ 180 h 250"/>
                <a:gd name="T22" fmla="*/ 282 w 309"/>
                <a:gd name="T23" fmla="*/ 202 h 250"/>
                <a:gd name="T24" fmla="*/ 262 w 309"/>
                <a:gd name="T25" fmla="*/ 222 h 250"/>
                <a:gd name="T26" fmla="*/ 239 w 309"/>
                <a:gd name="T27" fmla="*/ 238 h 250"/>
                <a:gd name="T28" fmla="*/ 212 w 309"/>
                <a:gd name="T29" fmla="*/ 247 h 250"/>
                <a:gd name="T30" fmla="*/ 184 w 309"/>
                <a:gd name="T31" fmla="*/ 250 h 250"/>
                <a:gd name="T32" fmla="*/ 0 w 309"/>
                <a:gd name="T33" fmla="*/ 250 h 250"/>
                <a:gd name="T34" fmla="*/ 0 w 309"/>
                <a:gd name="T3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50">
                  <a:moveTo>
                    <a:pt x="0" y="0"/>
                  </a:moveTo>
                  <a:lnTo>
                    <a:pt x="184" y="0"/>
                  </a:lnTo>
                  <a:lnTo>
                    <a:pt x="212" y="2"/>
                  </a:lnTo>
                  <a:lnTo>
                    <a:pt x="239" y="11"/>
                  </a:lnTo>
                  <a:lnTo>
                    <a:pt x="262" y="27"/>
                  </a:lnTo>
                  <a:lnTo>
                    <a:pt x="282" y="47"/>
                  </a:lnTo>
                  <a:lnTo>
                    <a:pt x="296" y="69"/>
                  </a:lnTo>
                  <a:lnTo>
                    <a:pt x="305" y="96"/>
                  </a:lnTo>
                  <a:lnTo>
                    <a:pt x="309" y="125"/>
                  </a:lnTo>
                  <a:lnTo>
                    <a:pt x="305" y="153"/>
                  </a:lnTo>
                  <a:lnTo>
                    <a:pt x="296" y="180"/>
                  </a:lnTo>
                  <a:lnTo>
                    <a:pt x="282" y="202"/>
                  </a:lnTo>
                  <a:lnTo>
                    <a:pt x="262" y="222"/>
                  </a:lnTo>
                  <a:lnTo>
                    <a:pt x="239" y="238"/>
                  </a:lnTo>
                  <a:lnTo>
                    <a:pt x="212" y="247"/>
                  </a:lnTo>
                  <a:lnTo>
                    <a:pt x="184" y="250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0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6" name="그룹 95"/>
          <p:cNvGrpSpPr/>
          <p:nvPr/>
        </p:nvGrpSpPr>
        <p:grpSpPr>
          <a:xfrm rot="2799719">
            <a:off x="2952750" y="6394450"/>
            <a:ext cx="662940" cy="263525"/>
            <a:chOff x="2952750" y="6394450"/>
            <a:chExt cx="662940" cy="263525"/>
          </a:xfrm>
        </p:grpSpPr>
        <p:sp>
          <p:nvSpPr>
            <p:cNvPr id="97" name="Freeform 159"/>
            <p:cNvSpPr>
              <a:spLocks/>
            </p:cNvSpPr>
            <p:nvPr/>
          </p:nvSpPr>
          <p:spPr bwMode="auto">
            <a:xfrm>
              <a:off x="2952750" y="6394450"/>
              <a:ext cx="662940" cy="263525"/>
            </a:xfrm>
            <a:custGeom>
              <a:avLst/>
              <a:gdLst>
                <a:gd name="T0" fmla="*/ 126 w 622"/>
                <a:gd name="T1" fmla="*/ 0 h 250"/>
                <a:gd name="T2" fmla="*/ 497 w 622"/>
                <a:gd name="T3" fmla="*/ 0 h 250"/>
                <a:gd name="T4" fmla="*/ 525 w 622"/>
                <a:gd name="T5" fmla="*/ 2 h 250"/>
                <a:gd name="T6" fmla="*/ 552 w 622"/>
                <a:gd name="T7" fmla="*/ 11 h 250"/>
                <a:gd name="T8" fmla="*/ 575 w 622"/>
                <a:gd name="T9" fmla="*/ 27 h 250"/>
                <a:gd name="T10" fmla="*/ 595 w 622"/>
                <a:gd name="T11" fmla="*/ 47 h 250"/>
                <a:gd name="T12" fmla="*/ 609 w 622"/>
                <a:gd name="T13" fmla="*/ 69 h 250"/>
                <a:gd name="T14" fmla="*/ 618 w 622"/>
                <a:gd name="T15" fmla="*/ 96 h 250"/>
                <a:gd name="T16" fmla="*/ 622 w 622"/>
                <a:gd name="T17" fmla="*/ 125 h 250"/>
                <a:gd name="T18" fmla="*/ 618 w 622"/>
                <a:gd name="T19" fmla="*/ 153 h 250"/>
                <a:gd name="T20" fmla="*/ 609 w 622"/>
                <a:gd name="T21" fmla="*/ 180 h 250"/>
                <a:gd name="T22" fmla="*/ 595 w 622"/>
                <a:gd name="T23" fmla="*/ 202 h 250"/>
                <a:gd name="T24" fmla="*/ 575 w 622"/>
                <a:gd name="T25" fmla="*/ 222 h 250"/>
                <a:gd name="T26" fmla="*/ 552 w 622"/>
                <a:gd name="T27" fmla="*/ 238 h 250"/>
                <a:gd name="T28" fmla="*/ 525 w 622"/>
                <a:gd name="T29" fmla="*/ 247 h 250"/>
                <a:gd name="T30" fmla="*/ 497 w 622"/>
                <a:gd name="T31" fmla="*/ 250 h 250"/>
                <a:gd name="T32" fmla="*/ 126 w 622"/>
                <a:gd name="T33" fmla="*/ 250 h 250"/>
                <a:gd name="T34" fmla="*/ 97 w 622"/>
                <a:gd name="T35" fmla="*/ 247 h 250"/>
                <a:gd name="T36" fmla="*/ 71 w 622"/>
                <a:gd name="T37" fmla="*/ 238 h 250"/>
                <a:gd name="T38" fmla="*/ 48 w 622"/>
                <a:gd name="T39" fmla="*/ 222 h 250"/>
                <a:gd name="T40" fmla="*/ 28 w 622"/>
                <a:gd name="T41" fmla="*/ 202 h 250"/>
                <a:gd name="T42" fmla="*/ 14 w 622"/>
                <a:gd name="T43" fmla="*/ 180 h 250"/>
                <a:gd name="T44" fmla="*/ 3 w 622"/>
                <a:gd name="T45" fmla="*/ 153 h 250"/>
                <a:gd name="T46" fmla="*/ 0 w 622"/>
                <a:gd name="T47" fmla="*/ 125 h 250"/>
                <a:gd name="T48" fmla="*/ 3 w 622"/>
                <a:gd name="T49" fmla="*/ 96 h 250"/>
                <a:gd name="T50" fmla="*/ 14 w 622"/>
                <a:gd name="T51" fmla="*/ 69 h 250"/>
                <a:gd name="T52" fmla="*/ 28 w 622"/>
                <a:gd name="T53" fmla="*/ 47 h 250"/>
                <a:gd name="T54" fmla="*/ 48 w 622"/>
                <a:gd name="T55" fmla="*/ 27 h 250"/>
                <a:gd name="T56" fmla="*/ 71 w 622"/>
                <a:gd name="T57" fmla="*/ 11 h 250"/>
                <a:gd name="T58" fmla="*/ 97 w 622"/>
                <a:gd name="T59" fmla="*/ 2 h 250"/>
                <a:gd name="T60" fmla="*/ 126 w 622"/>
                <a:gd name="T6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2" h="250">
                  <a:moveTo>
                    <a:pt x="126" y="0"/>
                  </a:moveTo>
                  <a:lnTo>
                    <a:pt x="497" y="0"/>
                  </a:lnTo>
                  <a:lnTo>
                    <a:pt x="525" y="2"/>
                  </a:lnTo>
                  <a:lnTo>
                    <a:pt x="552" y="11"/>
                  </a:lnTo>
                  <a:lnTo>
                    <a:pt x="575" y="27"/>
                  </a:lnTo>
                  <a:lnTo>
                    <a:pt x="595" y="47"/>
                  </a:lnTo>
                  <a:lnTo>
                    <a:pt x="609" y="69"/>
                  </a:lnTo>
                  <a:lnTo>
                    <a:pt x="618" y="96"/>
                  </a:lnTo>
                  <a:lnTo>
                    <a:pt x="622" y="125"/>
                  </a:lnTo>
                  <a:lnTo>
                    <a:pt x="618" y="153"/>
                  </a:lnTo>
                  <a:lnTo>
                    <a:pt x="609" y="180"/>
                  </a:lnTo>
                  <a:lnTo>
                    <a:pt x="595" y="202"/>
                  </a:lnTo>
                  <a:lnTo>
                    <a:pt x="575" y="222"/>
                  </a:lnTo>
                  <a:lnTo>
                    <a:pt x="552" y="238"/>
                  </a:lnTo>
                  <a:lnTo>
                    <a:pt x="525" y="247"/>
                  </a:lnTo>
                  <a:lnTo>
                    <a:pt x="497" y="250"/>
                  </a:lnTo>
                  <a:lnTo>
                    <a:pt x="126" y="250"/>
                  </a:lnTo>
                  <a:lnTo>
                    <a:pt x="97" y="247"/>
                  </a:lnTo>
                  <a:lnTo>
                    <a:pt x="71" y="238"/>
                  </a:lnTo>
                  <a:lnTo>
                    <a:pt x="48" y="222"/>
                  </a:lnTo>
                  <a:lnTo>
                    <a:pt x="28" y="202"/>
                  </a:lnTo>
                  <a:lnTo>
                    <a:pt x="14" y="180"/>
                  </a:lnTo>
                  <a:lnTo>
                    <a:pt x="3" y="153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4" y="69"/>
                  </a:lnTo>
                  <a:lnTo>
                    <a:pt x="28" y="47"/>
                  </a:lnTo>
                  <a:lnTo>
                    <a:pt x="48" y="27"/>
                  </a:lnTo>
                  <a:lnTo>
                    <a:pt x="71" y="11"/>
                  </a:lnTo>
                  <a:lnTo>
                    <a:pt x="97" y="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160"/>
            <p:cNvSpPr>
              <a:spLocks/>
            </p:cNvSpPr>
            <p:nvPr/>
          </p:nvSpPr>
          <p:spPr bwMode="auto">
            <a:xfrm>
              <a:off x="3114040" y="6561455"/>
              <a:ext cx="328930" cy="263525"/>
            </a:xfrm>
            <a:custGeom>
              <a:avLst/>
              <a:gdLst>
                <a:gd name="T0" fmla="*/ 0 w 309"/>
                <a:gd name="T1" fmla="*/ 0 h 250"/>
                <a:gd name="T2" fmla="*/ 184 w 309"/>
                <a:gd name="T3" fmla="*/ 0 h 250"/>
                <a:gd name="T4" fmla="*/ 212 w 309"/>
                <a:gd name="T5" fmla="*/ 2 h 250"/>
                <a:gd name="T6" fmla="*/ 239 w 309"/>
                <a:gd name="T7" fmla="*/ 11 h 250"/>
                <a:gd name="T8" fmla="*/ 262 w 309"/>
                <a:gd name="T9" fmla="*/ 27 h 250"/>
                <a:gd name="T10" fmla="*/ 282 w 309"/>
                <a:gd name="T11" fmla="*/ 47 h 250"/>
                <a:gd name="T12" fmla="*/ 296 w 309"/>
                <a:gd name="T13" fmla="*/ 69 h 250"/>
                <a:gd name="T14" fmla="*/ 305 w 309"/>
                <a:gd name="T15" fmla="*/ 96 h 250"/>
                <a:gd name="T16" fmla="*/ 309 w 309"/>
                <a:gd name="T17" fmla="*/ 125 h 250"/>
                <a:gd name="T18" fmla="*/ 305 w 309"/>
                <a:gd name="T19" fmla="*/ 153 h 250"/>
                <a:gd name="T20" fmla="*/ 296 w 309"/>
                <a:gd name="T21" fmla="*/ 180 h 250"/>
                <a:gd name="T22" fmla="*/ 282 w 309"/>
                <a:gd name="T23" fmla="*/ 202 h 250"/>
                <a:gd name="T24" fmla="*/ 262 w 309"/>
                <a:gd name="T25" fmla="*/ 222 h 250"/>
                <a:gd name="T26" fmla="*/ 239 w 309"/>
                <a:gd name="T27" fmla="*/ 238 h 250"/>
                <a:gd name="T28" fmla="*/ 212 w 309"/>
                <a:gd name="T29" fmla="*/ 247 h 250"/>
                <a:gd name="T30" fmla="*/ 184 w 309"/>
                <a:gd name="T31" fmla="*/ 250 h 250"/>
                <a:gd name="T32" fmla="*/ 0 w 309"/>
                <a:gd name="T33" fmla="*/ 250 h 250"/>
                <a:gd name="T34" fmla="*/ 0 w 309"/>
                <a:gd name="T3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50">
                  <a:moveTo>
                    <a:pt x="0" y="0"/>
                  </a:moveTo>
                  <a:lnTo>
                    <a:pt x="184" y="0"/>
                  </a:lnTo>
                  <a:lnTo>
                    <a:pt x="212" y="2"/>
                  </a:lnTo>
                  <a:lnTo>
                    <a:pt x="239" y="11"/>
                  </a:lnTo>
                  <a:lnTo>
                    <a:pt x="262" y="27"/>
                  </a:lnTo>
                  <a:lnTo>
                    <a:pt x="282" y="47"/>
                  </a:lnTo>
                  <a:lnTo>
                    <a:pt x="296" y="69"/>
                  </a:lnTo>
                  <a:lnTo>
                    <a:pt x="305" y="96"/>
                  </a:lnTo>
                  <a:lnTo>
                    <a:pt x="309" y="125"/>
                  </a:lnTo>
                  <a:lnTo>
                    <a:pt x="305" y="153"/>
                  </a:lnTo>
                  <a:lnTo>
                    <a:pt x="296" y="180"/>
                  </a:lnTo>
                  <a:lnTo>
                    <a:pt x="282" y="202"/>
                  </a:lnTo>
                  <a:lnTo>
                    <a:pt x="262" y="222"/>
                  </a:lnTo>
                  <a:lnTo>
                    <a:pt x="239" y="238"/>
                  </a:lnTo>
                  <a:lnTo>
                    <a:pt x="212" y="247"/>
                  </a:lnTo>
                  <a:lnTo>
                    <a:pt x="184" y="250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0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100" name="직선 연결선 99"/>
          <p:cNvCxnSpPr/>
          <p:nvPr/>
        </p:nvCxnSpPr>
        <p:spPr>
          <a:xfrm>
            <a:off x="4147820" y="814705"/>
            <a:ext cx="3896995" cy="0"/>
          </a:xfrm>
          <a:prstGeom prst="line">
            <a:avLst/>
          </a:prstGeom>
          <a:ln w="76200" cap="rnd">
            <a:solidFill>
              <a:srgbClr val="EAD3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>
            <a:spLocks/>
          </p:cNvSpPr>
          <p:nvPr/>
        </p:nvSpPr>
        <p:spPr>
          <a:xfrm>
            <a:off x="4731385" y="864870"/>
            <a:ext cx="2738120" cy="7073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spc="600" dirty="0" smtClean="0">
                <a:solidFill>
                  <a:schemeClr val="tx1"/>
                </a:solidFill>
                <a:latin typeface="210 연필스케치 R" charset="0"/>
                <a:ea typeface="210 연필스케치 R" charset="0"/>
              </a:rPr>
              <a:t>목       차</a:t>
            </a:r>
            <a:endParaRPr lang="ko-KR" altLang="en-US" sz="4000" b="0" cap="none" dirty="0" smtClean="0">
              <a:solidFill>
                <a:schemeClr val="tx1"/>
              </a:solidFill>
              <a:latin typeface="210 연필스케치 R" charset="0"/>
              <a:ea typeface="210 연필스케치 R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16400" y="2023745"/>
            <a:ext cx="3856990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300" dirty="0" smtClean="0">
                <a:latin typeface="210 돌담길 B" charset="0"/>
                <a:ea typeface="210 돌담길 B" charset="0"/>
              </a:rPr>
              <a:t>Chapter. 01 목적 및 사용계획</a:t>
            </a:r>
            <a:endParaRPr lang="ko-KR" altLang="en-US" sz="2800" b="0" cap="none" dirty="0" smtClean="0">
              <a:latin typeface="210 돌담길 B" charset="0"/>
              <a:ea typeface="210 돌담길 B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483735" y="2590800"/>
            <a:ext cx="3896995" cy="0"/>
          </a:xfrm>
          <a:prstGeom prst="line">
            <a:avLst/>
          </a:prstGeom>
          <a:ln w="76200" cap="rnd">
            <a:solidFill>
              <a:srgbClr val="EAD3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3549650" y="2023745"/>
            <a:ext cx="666750" cy="624840"/>
            <a:chOff x="3549650" y="2023745"/>
            <a:chExt cx="666750" cy="624840"/>
          </a:xfrm>
        </p:grpSpPr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3549650" y="2023745"/>
              <a:ext cx="666750" cy="624840"/>
            </a:xfrm>
            <a:custGeom>
              <a:avLst/>
              <a:gdLst>
                <a:gd name="T0" fmla="*/ 33 w 512"/>
                <a:gd name="T1" fmla="*/ 0 h 480"/>
                <a:gd name="T2" fmla="*/ 478 w 512"/>
                <a:gd name="T3" fmla="*/ 0 h 480"/>
                <a:gd name="T4" fmla="*/ 491 w 512"/>
                <a:gd name="T5" fmla="*/ 3 h 480"/>
                <a:gd name="T6" fmla="*/ 502 w 512"/>
                <a:gd name="T7" fmla="*/ 10 h 480"/>
                <a:gd name="T8" fmla="*/ 510 w 512"/>
                <a:gd name="T9" fmla="*/ 21 h 480"/>
                <a:gd name="T10" fmla="*/ 512 w 512"/>
                <a:gd name="T11" fmla="*/ 34 h 480"/>
                <a:gd name="T12" fmla="*/ 512 w 512"/>
                <a:gd name="T13" fmla="*/ 446 h 480"/>
                <a:gd name="T14" fmla="*/ 510 w 512"/>
                <a:gd name="T15" fmla="*/ 460 h 480"/>
                <a:gd name="T16" fmla="*/ 502 w 512"/>
                <a:gd name="T17" fmla="*/ 470 h 480"/>
                <a:gd name="T18" fmla="*/ 491 w 512"/>
                <a:gd name="T19" fmla="*/ 478 h 480"/>
                <a:gd name="T20" fmla="*/ 478 w 512"/>
                <a:gd name="T21" fmla="*/ 480 h 480"/>
                <a:gd name="T22" fmla="*/ 33 w 512"/>
                <a:gd name="T23" fmla="*/ 480 h 480"/>
                <a:gd name="T24" fmla="*/ 20 w 512"/>
                <a:gd name="T25" fmla="*/ 478 h 480"/>
                <a:gd name="T26" fmla="*/ 10 w 512"/>
                <a:gd name="T27" fmla="*/ 470 h 480"/>
                <a:gd name="T28" fmla="*/ 3 w 512"/>
                <a:gd name="T29" fmla="*/ 460 h 480"/>
                <a:gd name="T30" fmla="*/ 0 w 512"/>
                <a:gd name="T31" fmla="*/ 446 h 480"/>
                <a:gd name="T32" fmla="*/ 0 w 512"/>
                <a:gd name="T33" fmla="*/ 34 h 480"/>
                <a:gd name="T34" fmla="*/ 3 w 512"/>
                <a:gd name="T35" fmla="*/ 21 h 480"/>
                <a:gd name="T36" fmla="*/ 10 w 512"/>
                <a:gd name="T37" fmla="*/ 10 h 480"/>
                <a:gd name="T38" fmla="*/ 20 w 512"/>
                <a:gd name="T39" fmla="*/ 3 h 480"/>
                <a:gd name="T40" fmla="*/ 33 w 512"/>
                <a:gd name="T4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2" h="480">
                  <a:moveTo>
                    <a:pt x="33" y="0"/>
                  </a:moveTo>
                  <a:lnTo>
                    <a:pt x="478" y="0"/>
                  </a:lnTo>
                  <a:lnTo>
                    <a:pt x="491" y="3"/>
                  </a:lnTo>
                  <a:lnTo>
                    <a:pt x="502" y="10"/>
                  </a:lnTo>
                  <a:lnTo>
                    <a:pt x="510" y="21"/>
                  </a:lnTo>
                  <a:lnTo>
                    <a:pt x="512" y="34"/>
                  </a:lnTo>
                  <a:lnTo>
                    <a:pt x="512" y="446"/>
                  </a:lnTo>
                  <a:lnTo>
                    <a:pt x="510" y="460"/>
                  </a:lnTo>
                  <a:lnTo>
                    <a:pt x="502" y="470"/>
                  </a:lnTo>
                  <a:lnTo>
                    <a:pt x="491" y="478"/>
                  </a:lnTo>
                  <a:lnTo>
                    <a:pt x="478" y="480"/>
                  </a:lnTo>
                  <a:lnTo>
                    <a:pt x="33" y="480"/>
                  </a:lnTo>
                  <a:lnTo>
                    <a:pt x="20" y="478"/>
                  </a:lnTo>
                  <a:lnTo>
                    <a:pt x="10" y="470"/>
                  </a:lnTo>
                  <a:lnTo>
                    <a:pt x="3" y="460"/>
                  </a:lnTo>
                  <a:lnTo>
                    <a:pt x="0" y="446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3664585" y="2118995"/>
              <a:ext cx="436245" cy="436245"/>
            </a:xfrm>
            <a:custGeom>
              <a:avLst/>
              <a:gdLst>
                <a:gd name="T0" fmla="*/ 128 w 335"/>
                <a:gd name="T1" fmla="*/ 0 h 335"/>
                <a:gd name="T2" fmla="*/ 207 w 335"/>
                <a:gd name="T3" fmla="*/ 0 h 335"/>
                <a:gd name="T4" fmla="*/ 212 w 335"/>
                <a:gd name="T5" fmla="*/ 0 h 335"/>
                <a:gd name="T6" fmla="*/ 215 w 335"/>
                <a:gd name="T7" fmla="*/ 3 h 335"/>
                <a:gd name="T8" fmla="*/ 217 w 335"/>
                <a:gd name="T9" fmla="*/ 7 h 335"/>
                <a:gd name="T10" fmla="*/ 219 w 335"/>
                <a:gd name="T11" fmla="*/ 11 h 335"/>
                <a:gd name="T12" fmla="*/ 219 w 335"/>
                <a:gd name="T13" fmla="*/ 105 h 335"/>
                <a:gd name="T14" fmla="*/ 220 w 335"/>
                <a:gd name="T15" fmla="*/ 110 h 335"/>
                <a:gd name="T16" fmla="*/ 223 w 335"/>
                <a:gd name="T17" fmla="*/ 113 h 335"/>
                <a:gd name="T18" fmla="*/ 225 w 335"/>
                <a:gd name="T19" fmla="*/ 116 h 335"/>
                <a:gd name="T20" fmla="*/ 231 w 335"/>
                <a:gd name="T21" fmla="*/ 117 h 335"/>
                <a:gd name="T22" fmla="*/ 325 w 335"/>
                <a:gd name="T23" fmla="*/ 117 h 335"/>
                <a:gd name="T24" fmla="*/ 329 w 335"/>
                <a:gd name="T25" fmla="*/ 118 h 335"/>
                <a:gd name="T26" fmla="*/ 333 w 335"/>
                <a:gd name="T27" fmla="*/ 119 h 335"/>
                <a:gd name="T28" fmla="*/ 335 w 335"/>
                <a:gd name="T29" fmla="*/ 123 h 335"/>
                <a:gd name="T30" fmla="*/ 335 w 335"/>
                <a:gd name="T31" fmla="*/ 127 h 335"/>
                <a:gd name="T32" fmla="*/ 335 w 335"/>
                <a:gd name="T33" fmla="*/ 207 h 335"/>
                <a:gd name="T34" fmla="*/ 335 w 335"/>
                <a:gd name="T35" fmla="*/ 211 h 335"/>
                <a:gd name="T36" fmla="*/ 333 w 335"/>
                <a:gd name="T37" fmla="*/ 215 h 335"/>
                <a:gd name="T38" fmla="*/ 329 w 335"/>
                <a:gd name="T39" fmla="*/ 218 h 335"/>
                <a:gd name="T40" fmla="*/ 325 w 335"/>
                <a:gd name="T41" fmla="*/ 218 h 335"/>
                <a:gd name="T42" fmla="*/ 231 w 335"/>
                <a:gd name="T43" fmla="*/ 218 h 335"/>
                <a:gd name="T44" fmla="*/ 225 w 335"/>
                <a:gd name="T45" fmla="*/ 219 h 335"/>
                <a:gd name="T46" fmla="*/ 223 w 335"/>
                <a:gd name="T47" fmla="*/ 222 h 335"/>
                <a:gd name="T48" fmla="*/ 220 w 335"/>
                <a:gd name="T49" fmla="*/ 225 h 335"/>
                <a:gd name="T50" fmla="*/ 219 w 335"/>
                <a:gd name="T51" fmla="*/ 229 h 335"/>
                <a:gd name="T52" fmla="*/ 219 w 335"/>
                <a:gd name="T53" fmla="*/ 324 h 335"/>
                <a:gd name="T54" fmla="*/ 217 w 335"/>
                <a:gd name="T55" fmla="*/ 328 h 335"/>
                <a:gd name="T56" fmla="*/ 215 w 335"/>
                <a:gd name="T57" fmla="*/ 332 h 335"/>
                <a:gd name="T58" fmla="*/ 212 w 335"/>
                <a:gd name="T59" fmla="*/ 334 h 335"/>
                <a:gd name="T60" fmla="*/ 207 w 335"/>
                <a:gd name="T61" fmla="*/ 335 h 335"/>
                <a:gd name="T62" fmla="*/ 128 w 335"/>
                <a:gd name="T63" fmla="*/ 335 h 335"/>
                <a:gd name="T64" fmla="*/ 124 w 335"/>
                <a:gd name="T65" fmla="*/ 334 h 335"/>
                <a:gd name="T66" fmla="*/ 121 w 335"/>
                <a:gd name="T67" fmla="*/ 332 h 335"/>
                <a:gd name="T68" fmla="*/ 118 w 335"/>
                <a:gd name="T69" fmla="*/ 328 h 335"/>
                <a:gd name="T70" fmla="*/ 117 w 335"/>
                <a:gd name="T71" fmla="*/ 324 h 335"/>
                <a:gd name="T72" fmla="*/ 117 w 335"/>
                <a:gd name="T73" fmla="*/ 229 h 335"/>
                <a:gd name="T74" fmla="*/ 117 w 335"/>
                <a:gd name="T75" fmla="*/ 225 h 335"/>
                <a:gd name="T76" fmla="*/ 114 w 335"/>
                <a:gd name="T77" fmla="*/ 222 h 335"/>
                <a:gd name="T78" fmla="*/ 110 w 335"/>
                <a:gd name="T79" fmla="*/ 219 h 335"/>
                <a:gd name="T80" fmla="*/ 106 w 335"/>
                <a:gd name="T81" fmla="*/ 218 h 335"/>
                <a:gd name="T82" fmla="*/ 12 w 335"/>
                <a:gd name="T83" fmla="*/ 218 h 335"/>
                <a:gd name="T84" fmla="*/ 8 w 335"/>
                <a:gd name="T85" fmla="*/ 218 h 335"/>
                <a:gd name="T86" fmla="*/ 4 w 335"/>
                <a:gd name="T87" fmla="*/ 215 h 335"/>
                <a:gd name="T88" fmla="*/ 1 w 335"/>
                <a:gd name="T89" fmla="*/ 211 h 335"/>
                <a:gd name="T90" fmla="*/ 0 w 335"/>
                <a:gd name="T91" fmla="*/ 207 h 335"/>
                <a:gd name="T92" fmla="*/ 0 w 335"/>
                <a:gd name="T93" fmla="*/ 127 h 335"/>
                <a:gd name="T94" fmla="*/ 1 w 335"/>
                <a:gd name="T95" fmla="*/ 123 h 335"/>
                <a:gd name="T96" fmla="*/ 4 w 335"/>
                <a:gd name="T97" fmla="*/ 119 h 335"/>
                <a:gd name="T98" fmla="*/ 8 w 335"/>
                <a:gd name="T99" fmla="*/ 118 h 335"/>
                <a:gd name="T100" fmla="*/ 12 w 335"/>
                <a:gd name="T101" fmla="*/ 117 h 335"/>
                <a:gd name="T102" fmla="*/ 106 w 335"/>
                <a:gd name="T103" fmla="*/ 117 h 335"/>
                <a:gd name="T104" fmla="*/ 110 w 335"/>
                <a:gd name="T105" fmla="*/ 116 h 335"/>
                <a:gd name="T106" fmla="*/ 114 w 335"/>
                <a:gd name="T107" fmla="*/ 113 h 335"/>
                <a:gd name="T108" fmla="*/ 117 w 335"/>
                <a:gd name="T109" fmla="*/ 110 h 335"/>
                <a:gd name="T110" fmla="*/ 117 w 335"/>
                <a:gd name="T111" fmla="*/ 105 h 335"/>
                <a:gd name="T112" fmla="*/ 117 w 335"/>
                <a:gd name="T113" fmla="*/ 11 h 335"/>
                <a:gd name="T114" fmla="*/ 118 w 335"/>
                <a:gd name="T115" fmla="*/ 7 h 335"/>
                <a:gd name="T116" fmla="*/ 121 w 335"/>
                <a:gd name="T117" fmla="*/ 3 h 335"/>
                <a:gd name="T118" fmla="*/ 124 w 335"/>
                <a:gd name="T119" fmla="*/ 0 h 335"/>
                <a:gd name="T120" fmla="*/ 128 w 335"/>
                <a:gd name="T121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5" h="335">
                  <a:moveTo>
                    <a:pt x="128" y="0"/>
                  </a:moveTo>
                  <a:lnTo>
                    <a:pt x="207" y="0"/>
                  </a:lnTo>
                  <a:lnTo>
                    <a:pt x="212" y="0"/>
                  </a:lnTo>
                  <a:lnTo>
                    <a:pt x="215" y="3"/>
                  </a:lnTo>
                  <a:lnTo>
                    <a:pt x="217" y="7"/>
                  </a:lnTo>
                  <a:lnTo>
                    <a:pt x="219" y="11"/>
                  </a:lnTo>
                  <a:lnTo>
                    <a:pt x="219" y="105"/>
                  </a:lnTo>
                  <a:lnTo>
                    <a:pt x="220" y="110"/>
                  </a:lnTo>
                  <a:lnTo>
                    <a:pt x="223" y="113"/>
                  </a:lnTo>
                  <a:lnTo>
                    <a:pt x="225" y="116"/>
                  </a:lnTo>
                  <a:lnTo>
                    <a:pt x="231" y="117"/>
                  </a:lnTo>
                  <a:lnTo>
                    <a:pt x="325" y="117"/>
                  </a:lnTo>
                  <a:lnTo>
                    <a:pt x="329" y="118"/>
                  </a:lnTo>
                  <a:lnTo>
                    <a:pt x="333" y="119"/>
                  </a:lnTo>
                  <a:lnTo>
                    <a:pt x="335" y="123"/>
                  </a:lnTo>
                  <a:lnTo>
                    <a:pt x="335" y="127"/>
                  </a:lnTo>
                  <a:lnTo>
                    <a:pt x="335" y="207"/>
                  </a:lnTo>
                  <a:lnTo>
                    <a:pt x="335" y="211"/>
                  </a:lnTo>
                  <a:lnTo>
                    <a:pt x="333" y="215"/>
                  </a:lnTo>
                  <a:lnTo>
                    <a:pt x="329" y="218"/>
                  </a:lnTo>
                  <a:lnTo>
                    <a:pt x="325" y="218"/>
                  </a:lnTo>
                  <a:lnTo>
                    <a:pt x="231" y="218"/>
                  </a:lnTo>
                  <a:lnTo>
                    <a:pt x="225" y="219"/>
                  </a:lnTo>
                  <a:lnTo>
                    <a:pt x="223" y="222"/>
                  </a:lnTo>
                  <a:lnTo>
                    <a:pt x="220" y="225"/>
                  </a:lnTo>
                  <a:lnTo>
                    <a:pt x="219" y="229"/>
                  </a:lnTo>
                  <a:lnTo>
                    <a:pt x="219" y="324"/>
                  </a:lnTo>
                  <a:lnTo>
                    <a:pt x="217" y="328"/>
                  </a:lnTo>
                  <a:lnTo>
                    <a:pt x="215" y="332"/>
                  </a:lnTo>
                  <a:lnTo>
                    <a:pt x="212" y="334"/>
                  </a:lnTo>
                  <a:lnTo>
                    <a:pt x="207" y="335"/>
                  </a:lnTo>
                  <a:lnTo>
                    <a:pt x="128" y="335"/>
                  </a:lnTo>
                  <a:lnTo>
                    <a:pt x="124" y="334"/>
                  </a:lnTo>
                  <a:lnTo>
                    <a:pt x="121" y="332"/>
                  </a:lnTo>
                  <a:lnTo>
                    <a:pt x="118" y="328"/>
                  </a:lnTo>
                  <a:lnTo>
                    <a:pt x="117" y="324"/>
                  </a:lnTo>
                  <a:lnTo>
                    <a:pt x="117" y="229"/>
                  </a:lnTo>
                  <a:lnTo>
                    <a:pt x="117" y="225"/>
                  </a:lnTo>
                  <a:lnTo>
                    <a:pt x="114" y="222"/>
                  </a:lnTo>
                  <a:lnTo>
                    <a:pt x="110" y="219"/>
                  </a:lnTo>
                  <a:lnTo>
                    <a:pt x="106" y="218"/>
                  </a:lnTo>
                  <a:lnTo>
                    <a:pt x="12" y="218"/>
                  </a:lnTo>
                  <a:lnTo>
                    <a:pt x="8" y="218"/>
                  </a:lnTo>
                  <a:lnTo>
                    <a:pt x="4" y="215"/>
                  </a:lnTo>
                  <a:lnTo>
                    <a:pt x="1" y="211"/>
                  </a:lnTo>
                  <a:lnTo>
                    <a:pt x="0" y="207"/>
                  </a:lnTo>
                  <a:lnTo>
                    <a:pt x="0" y="127"/>
                  </a:lnTo>
                  <a:lnTo>
                    <a:pt x="1" y="123"/>
                  </a:lnTo>
                  <a:lnTo>
                    <a:pt x="4" y="119"/>
                  </a:lnTo>
                  <a:lnTo>
                    <a:pt x="8" y="118"/>
                  </a:lnTo>
                  <a:lnTo>
                    <a:pt x="12" y="117"/>
                  </a:lnTo>
                  <a:lnTo>
                    <a:pt x="106" y="117"/>
                  </a:lnTo>
                  <a:lnTo>
                    <a:pt x="110" y="116"/>
                  </a:lnTo>
                  <a:lnTo>
                    <a:pt x="114" y="113"/>
                  </a:lnTo>
                  <a:lnTo>
                    <a:pt x="117" y="110"/>
                  </a:lnTo>
                  <a:lnTo>
                    <a:pt x="117" y="105"/>
                  </a:lnTo>
                  <a:lnTo>
                    <a:pt x="117" y="11"/>
                  </a:lnTo>
                  <a:lnTo>
                    <a:pt x="118" y="7"/>
                  </a:lnTo>
                  <a:lnTo>
                    <a:pt x="121" y="3"/>
                  </a:lnTo>
                  <a:lnTo>
                    <a:pt x="124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32804"/>
            </a:solidFill>
            <a:ln w="0">
              <a:solidFill>
                <a:srgbClr val="F328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216400" y="2930525"/>
            <a:ext cx="448500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300" dirty="0" smtClean="0">
                <a:latin typeface="210 돌담길 B" charset="0"/>
                <a:ea typeface="210 돌담길 B" charset="0"/>
              </a:rPr>
              <a:t>Chapter. 02 이용한 프로그램 (코딩)</a:t>
            </a:r>
            <a:endParaRPr lang="ko-KR" altLang="en-US" sz="2800" b="0" cap="none" dirty="0" smtClean="0">
              <a:latin typeface="210 돌담길 B" charset="0"/>
              <a:ea typeface="210 돌담길 B" charset="0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4483735" y="3497580"/>
            <a:ext cx="3896995" cy="0"/>
          </a:xfrm>
          <a:prstGeom prst="line">
            <a:avLst/>
          </a:prstGeom>
          <a:ln w="76200" cap="rnd">
            <a:solidFill>
              <a:srgbClr val="EAD3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3549650" y="2930525"/>
            <a:ext cx="666750" cy="624840"/>
            <a:chOff x="3549650" y="2930525"/>
            <a:chExt cx="666750" cy="624840"/>
          </a:xfrm>
        </p:grpSpPr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3549650" y="2930525"/>
              <a:ext cx="666750" cy="624840"/>
            </a:xfrm>
            <a:custGeom>
              <a:avLst/>
              <a:gdLst>
                <a:gd name="T0" fmla="*/ 33 w 512"/>
                <a:gd name="T1" fmla="*/ 0 h 480"/>
                <a:gd name="T2" fmla="*/ 478 w 512"/>
                <a:gd name="T3" fmla="*/ 0 h 480"/>
                <a:gd name="T4" fmla="*/ 491 w 512"/>
                <a:gd name="T5" fmla="*/ 3 h 480"/>
                <a:gd name="T6" fmla="*/ 502 w 512"/>
                <a:gd name="T7" fmla="*/ 10 h 480"/>
                <a:gd name="T8" fmla="*/ 510 w 512"/>
                <a:gd name="T9" fmla="*/ 21 h 480"/>
                <a:gd name="T10" fmla="*/ 512 w 512"/>
                <a:gd name="T11" fmla="*/ 34 h 480"/>
                <a:gd name="T12" fmla="*/ 512 w 512"/>
                <a:gd name="T13" fmla="*/ 446 h 480"/>
                <a:gd name="T14" fmla="*/ 510 w 512"/>
                <a:gd name="T15" fmla="*/ 460 h 480"/>
                <a:gd name="T16" fmla="*/ 502 w 512"/>
                <a:gd name="T17" fmla="*/ 470 h 480"/>
                <a:gd name="T18" fmla="*/ 491 w 512"/>
                <a:gd name="T19" fmla="*/ 478 h 480"/>
                <a:gd name="T20" fmla="*/ 478 w 512"/>
                <a:gd name="T21" fmla="*/ 480 h 480"/>
                <a:gd name="T22" fmla="*/ 33 w 512"/>
                <a:gd name="T23" fmla="*/ 480 h 480"/>
                <a:gd name="T24" fmla="*/ 20 w 512"/>
                <a:gd name="T25" fmla="*/ 478 h 480"/>
                <a:gd name="T26" fmla="*/ 10 w 512"/>
                <a:gd name="T27" fmla="*/ 470 h 480"/>
                <a:gd name="T28" fmla="*/ 3 w 512"/>
                <a:gd name="T29" fmla="*/ 460 h 480"/>
                <a:gd name="T30" fmla="*/ 0 w 512"/>
                <a:gd name="T31" fmla="*/ 446 h 480"/>
                <a:gd name="T32" fmla="*/ 0 w 512"/>
                <a:gd name="T33" fmla="*/ 34 h 480"/>
                <a:gd name="T34" fmla="*/ 3 w 512"/>
                <a:gd name="T35" fmla="*/ 21 h 480"/>
                <a:gd name="T36" fmla="*/ 10 w 512"/>
                <a:gd name="T37" fmla="*/ 10 h 480"/>
                <a:gd name="T38" fmla="*/ 20 w 512"/>
                <a:gd name="T39" fmla="*/ 3 h 480"/>
                <a:gd name="T40" fmla="*/ 33 w 512"/>
                <a:gd name="T4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2" h="480">
                  <a:moveTo>
                    <a:pt x="33" y="0"/>
                  </a:moveTo>
                  <a:lnTo>
                    <a:pt x="478" y="0"/>
                  </a:lnTo>
                  <a:lnTo>
                    <a:pt x="491" y="3"/>
                  </a:lnTo>
                  <a:lnTo>
                    <a:pt x="502" y="10"/>
                  </a:lnTo>
                  <a:lnTo>
                    <a:pt x="510" y="21"/>
                  </a:lnTo>
                  <a:lnTo>
                    <a:pt x="512" y="34"/>
                  </a:lnTo>
                  <a:lnTo>
                    <a:pt x="512" y="446"/>
                  </a:lnTo>
                  <a:lnTo>
                    <a:pt x="510" y="460"/>
                  </a:lnTo>
                  <a:lnTo>
                    <a:pt x="502" y="470"/>
                  </a:lnTo>
                  <a:lnTo>
                    <a:pt x="491" y="478"/>
                  </a:lnTo>
                  <a:lnTo>
                    <a:pt x="478" y="480"/>
                  </a:lnTo>
                  <a:lnTo>
                    <a:pt x="33" y="480"/>
                  </a:lnTo>
                  <a:lnTo>
                    <a:pt x="20" y="478"/>
                  </a:lnTo>
                  <a:lnTo>
                    <a:pt x="10" y="470"/>
                  </a:lnTo>
                  <a:lnTo>
                    <a:pt x="3" y="460"/>
                  </a:lnTo>
                  <a:lnTo>
                    <a:pt x="0" y="446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3664585" y="3025775"/>
              <a:ext cx="436245" cy="436245"/>
            </a:xfrm>
            <a:custGeom>
              <a:avLst/>
              <a:gdLst>
                <a:gd name="T0" fmla="*/ 128 w 335"/>
                <a:gd name="T1" fmla="*/ 0 h 335"/>
                <a:gd name="T2" fmla="*/ 207 w 335"/>
                <a:gd name="T3" fmla="*/ 0 h 335"/>
                <a:gd name="T4" fmla="*/ 212 w 335"/>
                <a:gd name="T5" fmla="*/ 0 h 335"/>
                <a:gd name="T6" fmla="*/ 215 w 335"/>
                <a:gd name="T7" fmla="*/ 3 h 335"/>
                <a:gd name="T8" fmla="*/ 217 w 335"/>
                <a:gd name="T9" fmla="*/ 7 h 335"/>
                <a:gd name="T10" fmla="*/ 219 w 335"/>
                <a:gd name="T11" fmla="*/ 11 h 335"/>
                <a:gd name="T12" fmla="*/ 219 w 335"/>
                <a:gd name="T13" fmla="*/ 105 h 335"/>
                <a:gd name="T14" fmla="*/ 220 w 335"/>
                <a:gd name="T15" fmla="*/ 110 h 335"/>
                <a:gd name="T16" fmla="*/ 223 w 335"/>
                <a:gd name="T17" fmla="*/ 113 h 335"/>
                <a:gd name="T18" fmla="*/ 225 w 335"/>
                <a:gd name="T19" fmla="*/ 116 h 335"/>
                <a:gd name="T20" fmla="*/ 231 w 335"/>
                <a:gd name="T21" fmla="*/ 117 h 335"/>
                <a:gd name="T22" fmla="*/ 325 w 335"/>
                <a:gd name="T23" fmla="*/ 117 h 335"/>
                <a:gd name="T24" fmla="*/ 329 w 335"/>
                <a:gd name="T25" fmla="*/ 118 h 335"/>
                <a:gd name="T26" fmla="*/ 333 w 335"/>
                <a:gd name="T27" fmla="*/ 119 h 335"/>
                <a:gd name="T28" fmla="*/ 335 w 335"/>
                <a:gd name="T29" fmla="*/ 123 h 335"/>
                <a:gd name="T30" fmla="*/ 335 w 335"/>
                <a:gd name="T31" fmla="*/ 127 h 335"/>
                <a:gd name="T32" fmla="*/ 335 w 335"/>
                <a:gd name="T33" fmla="*/ 207 h 335"/>
                <a:gd name="T34" fmla="*/ 335 w 335"/>
                <a:gd name="T35" fmla="*/ 211 h 335"/>
                <a:gd name="T36" fmla="*/ 333 w 335"/>
                <a:gd name="T37" fmla="*/ 215 h 335"/>
                <a:gd name="T38" fmla="*/ 329 w 335"/>
                <a:gd name="T39" fmla="*/ 218 h 335"/>
                <a:gd name="T40" fmla="*/ 325 w 335"/>
                <a:gd name="T41" fmla="*/ 218 h 335"/>
                <a:gd name="T42" fmla="*/ 231 w 335"/>
                <a:gd name="T43" fmla="*/ 218 h 335"/>
                <a:gd name="T44" fmla="*/ 225 w 335"/>
                <a:gd name="T45" fmla="*/ 219 h 335"/>
                <a:gd name="T46" fmla="*/ 223 w 335"/>
                <a:gd name="T47" fmla="*/ 222 h 335"/>
                <a:gd name="T48" fmla="*/ 220 w 335"/>
                <a:gd name="T49" fmla="*/ 225 h 335"/>
                <a:gd name="T50" fmla="*/ 219 w 335"/>
                <a:gd name="T51" fmla="*/ 229 h 335"/>
                <a:gd name="T52" fmla="*/ 219 w 335"/>
                <a:gd name="T53" fmla="*/ 324 h 335"/>
                <a:gd name="T54" fmla="*/ 217 w 335"/>
                <a:gd name="T55" fmla="*/ 328 h 335"/>
                <a:gd name="T56" fmla="*/ 215 w 335"/>
                <a:gd name="T57" fmla="*/ 332 h 335"/>
                <a:gd name="T58" fmla="*/ 212 w 335"/>
                <a:gd name="T59" fmla="*/ 334 h 335"/>
                <a:gd name="T60" fmla="*/ 207 w 335"/>
                <a:gd name="T61" fmla="*/ 335 h 335"/>
                <a:gd name="T62" fmla="*/ 128 w 335"/>
                <a:gd name="T63" fmla="*/ 335 h 335"/>
                <a:gd name="T64" fmla="*/ 124 w 335"/>
                <a:gd name="T65" fmla="*/ 334 h 335"/>
                <a:gd name="T66" fmla="*/ 121 w 335"/>
                <a:gd name="T67" fmla="*/ 332 h 335"/>
                <a:gd name="T68" fmla="*/ 118 w 335"/>
                <a:gd name="T69" fmla="*/ 328 h 335"/>
                <a:gd name="T70" fmla="*/ 117 w 335"/>
                <a:gd name="T71" fmla="*/ 324 h 335"/>
                <a:gd name="T72" fmla="*/ 117 w 335"/>
                <a:gd name="T73" fmla="*/ 229 h 335"/>
                <a:gd name="T74" fmla="*/ 117 w 335"/>
                <a:gd name="T75" fmla="*/ 225 h 335"/>
                <a:gd name="T76" fmla="*/ 114 w 335"/>
                <a:gd name="T77" fmla="*/ 222 h 335"/>
                <a:gd name="T78" fmla="*/ 110 w 335"/>
                <a:gd name="T79" fmla="*/ 219 h 335"/>
                <a:gd name="T80" fmla="*/ 106 w 335"/>
                <a:gd name="T81" fmla="*/ 218 h 335"/>
                <a:gd name="T82" fmla="*/ 12 w 335"/>
                <a:gd name="T83" fmla="*/ 218 h 335"/>
                <a:gd name="T84" fmla="*/ 8 w 335"/>
                <a:gd name="T85" fmla="*/ 218 h 335"/>
                <a:gd name="T86" fmla="*/ 4 w 335"/>
                <a:gd name="T87" fmla="*/ 215 h 335"/>
                <a:gd name="T88" fmla="*/ 1 w 335"/>
                <a:gd name="T89" fmla="*/ 211 h 335"/>
                <a:gd name="T90" fmla="*/ 0 w 335"/>
                <a:gd name="T91" fmla="*/ 207 h 335"/>
                <a:gd name="T92" fmla="*/ 0 w 335"/>
                <a:gd name="T93" fmla="*/ 127 h 335"/>
                <a:gd name="T94" fmla="*/ 1 w 335"/>
                <a:gd name="T95" fmla="*/ 123 h 335"/>
                <a:gd name="T96" fmla="*/ 4 w 335"/>
                <a:gd name="T97" fmla="*/ 119 h 335"/>
                <a:gd name="T98" fmla="*/ 8 w 335"/>
                <a:gd name="T99" fmla="*/ 118 h 335"/>
                <a:gd name="T100" fmla="*/ 12 w 335"/>
                <a:gd name="T101" fmla="*/ 117 h 335"/>
                <a:gd name="T102" fmla="*/ 106 w 335"/>
                <a:gd name="T103" fmla="*/ 117 h 335"/>
                <a:gd name="T104" fmla="*/ 110 w 335"/>
                <a:gd name="T105" fmla="*/ 116 h 335"/>
                <a:gd name="T106" fmla="*/ 114 w 335"/>
                <a:gd name="T107" fmla="*/ 113 h 335"/>
                <a:gd name="T108" fmla="*/ 117 w 335"/>
                <a:gd name="T109" fmla="*/ 110 h 335"/>
                <a:gd name="T110" fmla="*/ 117 w 335"/>
                <a:gd name="T111" fmla="*/ 105 h 335"/>
                <a:gd name="T112" fmla="*/ 117 w 335"/>
                <a:gd name="T113" fmla="*/ 11 h 335"/>
                <a:gd name="T114" fmla="*/ 118 w 335"/>
                <a:gd name="T115" fmla="*/ 7 h 335"/>
                <a:gd name="T116" fmla="*/ 121 w 335"/>
                <a:gd name="T117" fmla="*/ 3 h 335"/>
                <a:gd name="T118" fmla="*/ 124 w 335"/>
                <a:gd name="T119" fmla="*/ 0 h 335"/>
                <a:gd name="T120" fmla="*/ 128 w 335"/>
                <a:gd name="T121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5" h="335">
                  <a:moveTo>
                    <a:pt x="128" y="0"/>
                  </a:moveTo>
                  <a:lnTo>
                    <a:pt x="207" y="0"/>
                  </a:lnTo>
                  <a:lnTo>
                    <a:pt x="212" y="0"/>
                  </a:lnTo>
                  <a:lnTo>
                    <a:pt x="215" y="3"/>
                  </a:lnTo>
                  <a:lnTo>
                    <a:pt x="217" y="7"/>
                  </a:lnTo>
                  <a:lnTo>
                    <a:pt x="219" y="11"/>
                  </a:lnTo>
                  <a:lnTo>
                    <a:pt x="219" y="105"/>
                  </a:lnTo>
                  <a:lnTo>
                    <a:pt x="220" y="110"/>
                  </a:lnTo>
                  <a:lnTo>
                    <a:pt x="223" y="113"/>
                  </a:lnTo>
                  <a:lnTo>
                    <a:pt x="225" y="116"/>
                  </a:lnTo>
                  <a:lnTo>
                    <a:pt x="231" y="117"/>
                  </a:lnTo>
                  <a:lnTo>
                    <a:pt x="325" y="117"/>
                  </a:lnTo>
                  <a:lnTo>
                    <a:pt x="329" y="118"/>
                  </a:lnTo>
                  <a:lnTo>
                    <a:pt x="333" y="119"/>
                  </a:lnTo>
                  <a:lnTo>
                    <a:pt x="335" y="123"/>
                  </a:lnTo>
                  <a:lnTo>
                    <a:pt x="335" y="127"/>
                  </a:lnTo>
                  <a:lnTo>
                    <a:pt x="335" y="207"/>
                  </a:lnTo>
                  <a:lnTo>
                    <a:pt x="335" y="211"/>
                  </a:lnTo>
                  <a:lnTo>
                    <a:pt x="333" y="215"/>
                  </a:lnTo>
                  <a:lnTo>
                    <a:pt x="329" y="218"/>
                  </a:lnTo>
                  <a:lnTo>
                    <a:pt x="325" y="218"/>
                  </a:lnTo>
                  <a:lnTo>
                    <a:pt x="231" y="218"/>
                  </a:lnTo>
                  <a:lnTo>
                    <a:pt x="225" y="219"/>
                  </a:lnTo>
                  <a:lnTo>
                    <a:pt x="223" y="222"/>
                  </a:lnTo>
                  <a:lnTo>
                    <a:pt x="220" y="225"/>
                  </a:lnTo>
                  <a:lnTo>
                    <a:pt x="219" y="229"/>
                  </a:lnTo>
                  <a:lnTo>
                    <a:pt x="219" y="324"/>
                  </a:lnTo>
                  <a:lnTo>
                    <a:pt x="217" y="328"/>
                  </a:lnTo>
                  <a:lnTo>
                    <a:pt x="215" y="332"/>
                  </a:lnTo>
                  <a:lnTo>
                    <a:pt x="212" y="334"/>
                  </a:lnTo>
                  <a:lnTo>
                    <a:pt x="207" y="335"/>
                  </a:lnTo>
                  <a:lnTo>
                    <a:pt x="128" y="335"/>
                  </a:lnTo>
                  <a:lnTo>
                    <a:pt x="124" y="334"/>
                  </a:lnTo>
                  <a:lnTo>
                    <a:pt x="121" y="332"/>
                  </a:lnTo>
                  <a:lnTo>
                    <a:pt x="118" y="328"/>
                  </a:lnTo>
                  <a:lnTo>
                    <a:pt x="117" y="324"/>
                  </a:lnTo>
                  <a:lnTo>
                    <a:pt x="117" y="229"/>
                  </a:lnTo>
                  <a:lnTo>
                    <a:pt x="117" y="225"/>
                  </a:lnTo>
                  <a:lnTo>
                    <a:pt x="114" y="222"/>
                  </a:lnTo>
                  <a:lnTo>
                    <a:pt x="110" y="219"/>
                  </a:lnTo>
                  <a:lnTo>
                    <a:pt x="106" y="218"/>
                  </a:lnTo>
                  <a:lnTo>
                    <a:pt x="12" y="218"/>
                  </a:lnTo>
                  <a:lnTo>
                    <a:pt x="8" y="218"/>
                  </a:lnTo>
                  <a:lnTo>
                    <a:pt x="4" y="215"/>
                  </a:lnTo>
                  <a:lnTo>
                    <a:pt x="1" y="211"/>
                  </a:lnTo>
                  <a:lnTo>
                    <a:pt x="0" y="207"/>
                  </a:lnTo>
                  <a:lnTo>
                    <a:pt x="0" y="127"/>
                  </a:lnTo>
                  <a:lnTo>
                    <a:pt x="1" y="123"/>
                  </a:lnTo>
                  <a:lnTo>
                    <a:pt x="4" y="119"/>
                  </a:lnTo>
                  <a:lnTo>
                    <a:pt x="8" y="118"/>
                  </a:lnTo>
                  <a:lnTo>
                    <a:pt x="12" y="117"/>
                  </a:lnTo>
                  <a:lnTo>
                    <a:pt x="106" y="117"/>
                  </a:lnTo>
                  <a:lnTo>
                    <a:pt x="110" y="116"/>
                  </a:lnTo>
                  <a:lnTo>
                    <a:pt x="114" y="113"/>
                  </a:lnTo>
                  <a:lnTo>
                    <a:pt x="117" y="110"/>
                  </a:lnTo>
                  <a:lnTo>
                    <a:pt x="117" y="105"/>
                  </a:lnTo>
                  <a:lnTo>
                    <a:pt x="117" y="11"/>
                  </a:lnTo>
                  <a:lnTo>
                    <a:pt x="118" y="7"/>
                  </a:lnTo>
                  <a:lnTo>
                    <a:pt x="121" y="3"/>
                  </a:lnTo>
                  <a:lnTo>
                    <a:pt x="124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32804"/>
            </a:solidFill>
            <a:ln w="0">
              <a:solidFill>
                <a:srgbClr val="F328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216400" y="3893185"/>
            <a:ext cx="268668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300" dirty="0" smtClean="0">
                <a:latin typeface="210 돌담길 B" charset="0"/>
                <a:ea typeface="210 돌담길 B" charset="0"/>
              </a:rPr>
              <a:t>Chapter. 03 결과물</a:t>
            </a:r>
            <a:endParaRPr lang="ko-KR" altLang="en-US" sz="2800" b="0" cap="none" dirty="0" smtClean="0">
              <a:latin typeface="210 돌담길 B" charset="0"/>
              <a:ea typeface="210 돌담길 B" charset="0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4483735" y="4460240"/>
            <a:ext cx="3896995" cy="0"/>
          </a:xfrm>
          <a:prstGeom prst="line">
            <a:avLst/>
          </a:prstGeom>
          <a:ln w="76200" cap="rnd">
            <a:solidFill>
              <a:srgbClr val="EAD3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3549650" y="3893185"/>
            <a:ext cx="666750" cy="624840"/>
            <a:chOff x="3549650" y="3893185"/>
            <a:chExt cx="666750" cy="624840"/>
          </a:xfrm>
        </p:grpSpPr>
        <p:sp>
          <p:nvSpPr>
            <p:cNvPr id="45" name="Freeform 35"/>
            <p:cNvSpPr>
              <a:spLocks/>
            </p:cNvSpPr>
            <p:nvPr/>
          </p:nvSpPr>
          <p:spPr bwMode="auto">
            <a:xfrm>
              <a:off x="3549650" y="3893185"/>
              <a:ext cx="666750" cy="624840"/>
            </a:xfrm>
            <a:custGeom>
              <a:avLst/>
              <a:gdLst>
                <a:gd name="T0" fmla="*/ 33 w 512"/>
                <a:gd name="T1" fmla="*/ 0 h 480"/>
                <a:gd name="T2" fmla="*/ 478 w 512"/>
                <a:gd name="T3" fmla="*/ 0 h 480"/>
                <a:gd name="T4" fmla="*/ 491 w 512"/>
                <a:gd name="T5" fmla="*/ 3 h 480"/>
                <a:gd name="T6" fmla="*/ 502 w 512"/>
                <a:gd name="T7" fmla="*/ 10 h 480"/>
                <a:gd name="T8" fmla="*/ 510 w 512"/>
                <a:gd name="T9" fmla="*/ 21 h 480"/>
                <a:gd name="T10" fmla="*/ 512 w 512"/>
                <a:gd name="T11" fmla="*/ 34 h 480"/>
                <a:gd name="T12" fmla="*/ 512 w 512"/>
                <a:gd name="T13" fmla="*/ 446 h 480"/>
                <a:gd name="T14" fmla="*/ 510 w 512"/>
                <a:gd name="T15" fmla="*/ 460 h 480"/>
                <a:gd name="T16" fmla="*/ 502 w 512"/>
                <a:gd name="T17" fmla="*/ 470 h 480"/>
                <a:gd name="T18" fmla="*/ 491 w 512"/>
                <a:gd name="T19" fmla="*/ 478 h 480"/>
                <a:gd name="T20" fmla="*/ 478 w 512"/>
                <a:gd name="T21" fmla="*/ 480 h 480"/>
                <a:gd name="T22" fmla="*/ 33 w 512"/>
                <a:gd name="T23" fmla="*/ 480 h 480"/>
                <a:gd name="T24" fmla="*/ 20 w 512"/>
                <a:gd name="T25" fmla="*/ 478 h 480"/>
                <a:gd name="T26" fmla="*/ 10 w 512"/>
                <a:gd name="T27" fmla="*/ 470 h 480"/>
                <a:gd name="T28" fmla="*/ 3 w 512"/>
                <a:gd name="T29" fmla="*/ 460 h 480"/>
                <a:gd name="T30" fmla="*/ 0 w 512"/>
                <a:gd name="T31" fmla="*/ 446 h 480"/>
                <a:gd name="T32" fmla="*/ 0 w 512"/>
                <a:gd name="T33" fmla="*/ 34 h 480"/>
                <a:gd name="T34" fmla="*/ 3 w 512"/>
                <a:gd name="T35" fmla="*/ 21 h 480"/>
                <a:gd name="T36" fmla="*/ 10 w 512"/>
                <a:gd name="T37" fmla="*/ 10 h 480"/>
                <a:gd name="T38" fmla="*/ 20 w 512"/>
                <a:gd name="T39" fmla="*/ 3 h 480"/>
                <a:gd name="T40" fmla="*/ 33 w 512"/>
                <a:gd name="T4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2" h="480">
                  <a:moveTo>
                    <a:pt x="33" y="0"/>
                  </a:moveTo>
                  <a:lnTo>
                    <a:pt x="478" y="0"/>
                  </a:lnTo>
                  <a:lnTo>
                    <a:pt x="491" y="3"/>
                  </a:lnTo>
                  <a:lnTo>
                    <a:pt x="502" y="10"/>
                  </a:lnTo>
                  <a:lnTo>
                    <a:pt x="510" y="21"/>
                  </a:lnTo>
                  <a:lnTo>
                    <a:pt x="512" y="34"/>
                  </a:lnTo>
                  <a:lnTo>
                    <a:pt x="512" y="446"/>
                  </a:lnTo>
                  <a:lnTo>
                    <a:pt x="510" y="460"/>
                  </a:lnTo>
                  <a:lnTo>
                    <a:pt x="502" y="470"/>
                  </a:lnTo>
                  <a:lnTo>
                    <a:pt x="491" y="478"/>
                  </a:lnTo>
                  <a:lnTo>
                    <a:pt x="478" y="480"/>
                  </a:lnTo>
                  <a:lnTo>
                    <a:pt x="33" y="480"/>
                  </a:lnTo>
                  <a:lnTo>
                    <a:pt x="20" y="478"/>
                  </a:lnTo>
                  <a:lnTo>
                    <a:pt x="10" y="470"/>
                  </a:lnTo>
                  <a:lnTo>
                    <a:pt x="3" y="460"/>
                  </a:lnTo>
                  <a:lnTo>
                    <a:pt x="0" y="446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6"/>
            <p:cNvSpPr>
              <a:spLocks/>
            </p:cNvSpPr>
            <p:nvPr/>
          </p:nvSpPr>
          <p:spPr bwMode="auto">
            <a:xfrm>
              <a:off x="3664585" y="3987800"/>
              <a:ext cx="436245" cy="436245"/>
            </a:xfrm>
            <a:custGeom>
              <a:avLst/>
              <a:gdLst>
                <a:gd name="T0" fmla="*/ 128 w 335"/>
                <a:gd name="T1" fmla="*/ 0 h 335"/>
                <a:gd name="T2" fmla="*/ 207 w 335"/>
                <a:gd name="T3" fmla="*/ 0 h 335"/>
                <a:gd name="T4" fmla="*/ 212 w 335"/>
                <a:gd name="T5" fmla="*/ 0 h 335"/>
                <a:gd name="T6" fmla="*/ 215 w 335"/>
                <a:gd name="T7" fmla="*/ 3 h 335"/>
                <a:gd name="T8" fmla="*/ 217 w 335"/>
                <a:gd name="T9" fmla="*/ 7 h 335"/>
                <a:gd name="T10" fmla="*/ 219 w 335"/>
                <a:gd name="T11" fmla="*/ 11 h 335"/>
                <a:gd name="T12" fmla="*/ 219 w 335"/>
                <a:gd name="T13" fmla="*/ 105 h 335"/>
                <a:gd name="T14" fmla="*/ 220 w 335"/>
                <a:gd name="T15" fmla="*/ 110 h 335"/>
                <a:gd name="T16" fmla="*/ 223 w 335"/>
                <a:gd name="T17" fmla="*/ 113 h 335"/>
                <a:gd name="T18" fmla="*/ 225 w 335"/>
                <a:gd name="T19" fmla="*/ 116 h 335"/>
                <a:gd name="T20" fmla="*/ 231 w 335"/>
                <a:gd name="T21" fmla="*/ 117 h 335"/>
                <a:gd name="T22" fmla="*/ 325 w 335"/>
                <a:gd name="T23" fmla="*/ 117 h 335"/>
                <a:gd name="T24" fmla="*/ 329 w 335"/>
                <a:gd name="T25" fmla="*/ 118 h 335"/>
                <a:gd name="T26" fmla="*/ 333 w 335"/>
                <a:gd name="T27" fmla="*/ 119 h 335"/>
                <a:gd name="T28" fmla="*/ 335 w 335"/>
                <a:gd name="T29" fmla="*/ 123 h 335"/>
                <a:gd name="T30" fmla="*/ 335 w 335"/>
                <a:gd name="T31" fmla="*/ 127 h 335"/>
                <a:gd name="T32" fmla="*/ 335 w 335"/>
                <a:gd name="T33" fmla="*/ 207 h 335"/>
                <a:gd name="T34" fmla="*/ 335 w 335"/>
                <a:gd name="T35" fmla="*/ 211 h 335"/>
                <a:gd name="T36" fmla="*/ 333 w 335"/>
                <a:gd name="T37" fmla="*/ 215 h 335"/>
                <a:gd name="T38" fmla="*/ 329 w 335"/>
                <a:gd name="T39" fmla="*/ 218 h 335"/>
                <a:gd name="T40" fmla="*/ 325 w 335"/>
                <a:gd name="T41" fmla="*/ 218 h 335"/>
                <a:gd name="T42" fmla="*/ 231 w 335"/>
                <a:gd name="T43" fmla="*/ 218 h 335"/>
                <a:gd name="T44" fmla="*/ 225 w 335"/>
                <a:gd name="T45" fmla="*/ 219 h 335"/>
                <a:gd name="T46" fmla="*/ 223 w 335"/>
                <a:gd name="T47" fmla="*/ 222 h 335"/>
                <a:gd name="T48" fmla="*/ 220 w 335"/>
                <a:gd name="T49" fmla="*/ 225 h 335"/>
                <a:gd name="T50" fmla="*/ 219 w 335"/>
                <a:gd name="T51" fmla="*/ 229 h 335"/>
                <a:gd name="T52" fmla="*/ 219 w 335"/>
                <a:gd name="T53" fmla="*/ 324 h 335"/>
                <a:gd name="T54" fmla="*/ 217 w 335"/>
                <a:gd name="T55" fmla="*/ 328 h 335"/>
                <a:gd name="T56" fmla="*/ 215 w 335"/>
                <a:gd name="T57" fmla="*/ 332 h 335"/>
                <a:gd name="T58" fmla="*/ 212 w 335"/>
                <a:gd name="T59" fmla="*/ 334 h 335"/>
                <a:gd name="T60" fmla="*/ 207 w 335"/>
                <a:gd name="T61" fmla="*/ 335 h 335"/>
                <a:gd name="T62" fmla="*/ 128 w 335"/>
                <a:gd name="T63" fmla="*/ 335 h 335"/>
                <a:gd name="T64" fmla="*/ 124 w 335"/>
                <a:gd name="T65" fmla="*/ 334 h 335"/>
                <a:gd name="T66" fmla="*/ 121 w 335"/>
                <a:gd name="T67" fmla="*/ 332 h 335"/>
                <a:gd name="T68" fmla="*/ 118 w 335"/>
                <a:gd name="T69" fmla="*/ 328 h 335"/>
                <a:gd name="T70" fmla="*/ 117 w 335"/>
                <a:gd name="T71" fmla="*/ 324 h 335"/>
                <a:gd name="T72" fmla="*/ 117 w 335"/>
                <a:gd name="T73" fmla="*/ 229 h 335"/>
                <a:gd name="T74" fmla="*/ 117 w 335"/>
                <a:gd name="T75" fmla="*/ 225 h 335"/>
                <a:gd name="T76" fmla="*/ 114 w 335"/>
                <a:gd name="T77" fmla="*/ 222 h 335"/>
                <a:gd name="T78" fmla="*/ 110 w 335"/>
                <a:gd name="T79" fmla="*/ 219 h 335"/>
                <a:gd name="T80" fmla="*/ 106 w 335"/>
                <a:gd name="T81" fmla="*/ 218 h 335"/>
                <a:gd name="T82" fmla="*/ 12 w 335"/>
                <a:gd name="T83" fmla="*/ 218 h 335"/>
                <a:gd name="T84" fmla="*/ 8 w 335"/>
                <a:gd name="T85" fmla="*/ 218 h 335"/>
                <a:gd name="T86" fmla="*/ 4 w 335"/>
                <a:gd name="T87" fmla="*/ 215 h 335"/>
                <a:gd name="T88" fmla="*/ 1 w 335"/>
                <a:gd name="T89" fmla="*/ 211 h 335"/>
                <a:gd name="T90" fmla="*/ 0 w 335"/>
                <a:gd name="T91" fmla="*/ 207 h 335"/>
                <a:gd name="T92" fmla="*/ 0 w 335"/>
                <a:gd name="T93" fmla="*/ 127 h 335"/>
                <a:gd name="T94" fmla="*/ 1 w 335"/>
                <a:gd name="T95" fmla="*/ 123 h 335"/>
                <a:gd name="T96" fmla="*/ 4 w 335"/>
                <a:gd name="T97" fmla="*/ 119 h 335"/>
                <a:gd name="T98" fmla="*/ 8 w 335"/>
                <a:gd name="T99" fmla="*/ 118 h 335"/>
                <a:gd name="T100" fmla="*/ 12 w 335"/>
                <a:gd name="T101" fmla="*/ 117 h 335"/>
                <a:gd name="T102" fmla="*/ 106 w 335"/>
                <a:gd name="T103" fmla="*/ 117 h 335"/>
                <a:gd name="T104" fmla="*/ 110 w 335"/>
                <a:gd name="T105" fmla="*/ 116 h 335"/>
                <a:gd name="T106" fmla="*/ 114 w 335"/>
                <a:gd name="T107" fmla="*/ 113 h 335"/>
                <a:gd name="T108" fmla="*/ 117 w 335"/>
                <a:gd name="T109" fmla="*/ 110 h 335"/>
                <a:gd name="T110" fmla="*/ 117 w 335"/>
                <a:gd name="T111" fmla="*/ 105 h 335"/>
                <a:gd name="T112" fmla="*/ 117 w 335"/>
                <a:gd name="T113" fmla="*/ 11 h 335"/>
                <a:gd name="T114" fmla="*/ 118 w 335"/>
                <a:gd name="T115" fmla="*/ 7 h 335"/>
                <a:gd name="T116" fmla="*/ 121 w 335"/>
                <a:gd name="T117" fmla="*/ 3 h 335"/>
                <a:gd name="T118" fmla="*/ 124 w 335"/>
                <a:gd name="T119" fmla="*/ 0 h 335"/>
                <a:gd name="T120" fmla="*/ 128 w 335"/>
                <a:gd name="T121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5" h="335">
                  <a:moveTo>
                    <a:pt x="128" y="0"/>
                  </a:moveTo>
                  <a:lnTo>
                    <a:pt x="207" y="0"/>
                  </a:lnTo>
                  <a:lnTo>
                    <a:pt x="212" y="0"/>
                  </a:lnTo>
                  <a:lnTo>
                    <a:pt x="215" y="3"/>
                  </a:lnTo>
                  <a:lnTo>
                    <a:pt x="217" y="7"/>
                  </a:lnTo>
                  <a:lnTo>
                    <a:pt x="219" y="11"/>
                  </a:lnTo>
                  <a:lnTo>
                    <a:pt x="219" y="105"/>
                  </a:lnTo>
                  <a:lnTo>
                    <a:pt x="220" y="110"/>
                  </a:lnTo>
                  <a:lnTo>
                    <a:pt x="223" y="113"/>
                  </a:lnTo>
                  <a:lnTo>
                    <a:pt x="225" y="116"/>
                  </a:lnTo>
                  <a:lnTo>
                    <a:pt x="231" y="117"/>
                  </a:lnTo>
                  <a:lnTo>
                    <a:pt x="325" y="117"/>
                  </a:lnTo>
                  <a:lnTo>
                    <a:pt x="329" y="118"/>
                  </a:lnTo>
                  <a:lnTo>
                    <a:pt x="333" y="119"/>
                  </a:lnTo>
                  <a:lnTo>
                    <a:pt x="335" y="123"/>
                  </a:lnTo>
                  <a:lnTo>
                    <a:pt x="335" y="127"/>
                  </a:lnTo>
                  <a:lnTo>
                    <a:pt x="335" y="207"/>
                  </a:lnTo>
                  <a:lnTo>
                    <a:pt x="335" y="211"/>
                  </a:lnTo>
                  <a:lnTo>
                    <a:pt x="333" y="215"/>
                  </a:lnTo>
                  <a:lnTo>
                    <a:pt x="329" y="218"/>
                  </a:lnTo>
                  <a:lnTo>
                    <a:pt x="325" y="218"/>
                  </a:lnTo>
                  <a:lnTo>
                    <a:pt x="231" y="218"/>
                  </a:lnTo>
                  <a:lnTo>
                    <a:pt x="225" y="219"/>
                  </a:lnTo>
                  <a:lnTo>
                    <a:pt x="223" y="222"/>
                  </a:lnTo>
                  <a:lnTo>
                    <a:pt x="220" y="225"/>
                  </a:lnTo>
                  <a:lnTo>
                    <a:pt x="219" y="229"/>
                  </a:lnTo>
                  <a:lnTo>
                    <a:pt x="219" y="324"/>
                  </a:lnTo>
                  <a:lnTo>
                    <a:pt x="217" y="328"/>
                  </a:lnTo>
                  <a:lnTo>
                    <a:pt x="215" y="332"/>
                  </a:lnTo>
                  <a:lnTo>
                    <a:pt x="212" y="334"/>
                  </a:lnTo>
                  <a:lnTo>
                    <a:pt x="207" y="335"/>
                  </a:lnTo>
                  <a:lnTo>
                    <a:pt x="128" y="335"/>
                  </a:lnTo>
                  <a:lnTo>
                    <a:pt x="124" y="334"/>
                  </a:lnTo>
                  <a:lnTo>
                    <a:pt x="121" y="332"/>
                  </a:lnTo>
                  <a:lnTo>
                    <a:pt x="118" y="328"/>
                  </a:lnTo>
                  <a:lnTo>
                    <a:pt x="117" y="324"/>
                  </a:lnTo>
                  <a:lnTo>
                    <a:pt x="117" y="229"/>
                  </a:lnTo>
                  <a:lnTo>
                    <a:pt x="117" y="225"/>
                  </a:lnTo>
                  <a:lnTo>
                    <a:pt x="114" y="222"/>
                  </a:lnTo>
                  <a:lnTo>
                    <a:pt x="110" y="219"/>
                  </a:lnTo>
                  <a:lnTo>
                    <a:pt x="106" y="218"/>
                  </a:lnTo>
                  <a:lnTo>
                    <a:pt x="12" y="218"/>
                  </a:lnTo>
                  <a:lnTo>
                    <a:pt x="8" y="218"/>
                  </a:lnTo>
                  <a:lnTo>
                    <a:pt x="4" y="215"/>
                  </a:lnTo>
                  <a:lnTo>
                    <a:pt x="1" y="211"/>
                  </a:lnTo>
                  <a:lnTo>
                    <a:pt x="0" y="207"/>
                  </a:lnTo>
                  <a:lnTo>
                    <a:pt x="0" y="127"/>
                  </a:lnTo>
                  <a:lnTo>
                    <a:pt x="1" y="123"/>
                  </a:lnTo>
                  <a:lnTo>
                    <a:pt x="4" y="119"/>
                  </a:lnTo>
                  <a:lnTo>
                    <a:pt x="8" y="118"/>
                  </a:lnTo>
                  <a:lnTo>
                    <a:pt x="12" y="117"/>
                  </a:lnTo>
                  <a:lnTo>
                    <a:pt x="106" y="117"/>
                  </a:lnTo>
                  <a:lnTo>
                    <a:pt x="110" y="116"/>
                  </a:lnTo>
                  <a:lnTo>
                    <a:pt x="114" y="113"/>
                  </a:lnTo>
                  <a:lnTo>
                    <a:pt x="117" y="110"/>
                  </a:lnTo>
                  <a:lnTo>
                    <a:pt x="117" y="105"/>
                  </a:lnTo>
                  <a:lnTo>
                    <a:pt x="117" y="11"/>
                  </a:lnTo>
                  <a:lnTo>
                    <a:pt x="118" y="7"/>
                  </a:lnTo>
                  <a:lnTo>
                    <a:pt x="121" y="3"/>
                  </a:lnTo>
                  <a:lnTo>
                    <a:pt x="124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32804"/>
            </a:solidFill>
            <a:ln w="0">
              <a:solidFill>
                <a:srgbClr val="F328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16400" y="4924425"/>
            <a:ext cx="292671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300" dirty="0" smtClean="0">
                <a:latin typeface="210 돌담길 B" charset="0"/>
                <a:ea typeface="210 돌담길 B" charset="0"/>
              </a:rPr>
              <a:t>Chapter. 04 역할분담</a:t>
            </a:r>
            <a:endParaRPr lang="ko-KR" altLang="en-US" sz="2800" b="0" cap="none" dirty="0" smtClean="0">
              <a:latin typeface="210 돌담길 B" charset="0"/>
              <a:ea typeface="210 돌담길 B" charset="0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4483735" y="5491480"/>
            <a:ext cx="3896995" cy="0"/>
          </a:xfrm>
          <a:prstGeom prst="line">
            <a:avLst/>
          </a:prstGeom>
          <a:ln w="76200" cap="rnd">
            <a:solidFill>
              <a:srgbClr val="EAD3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/>
          <p:cNvGrpSpPr/>
          <p:nvPr/>
        </p:nvGrpSpPr>
        <p:grpSpPr>
          <a:xfrm>
            <a:off x="3549650" y="4924425"/>
            <a:ext cx="666750" cy="624840"/>
            <a:chOff x="3549650" y="4924425"/>
            <a:chExt cx="666750" cy="624840"/>
          </a:xfrm>
        </p:grpSpPr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3549650" y="4924425"/>
              <a:ext cx="666750" cy="624840"/>
            </a:xfrm>
            <a:custGeom>
              <a:avLst/>
              <a:gdLst>
                <a:gd name="T0" fmla="*/ 33 w 512"/>
                <a:gd name="T1" fmla="*/ 0 h 480"/>
                <a:gd name="T2" fmla="*/ 478 w 512"/>
                <a:gd name="T3" fmla="*/ 0 h 480"/>
                <a:gd name="T4" fmla="*/ 491 w 512"/>
                <a:gd name="T5" fmla="*/ 3 h 480"/>
                <a:gd name="T6" fmla="*/ 502 w 512"/>
                <a:gd name="T7" fmla="*/ 10 h 480"/>
                <a:gd name="T8" fmla="*/ 510 w 512"/>
                <a:gd name="T9" fmla="*/ 21 h 480"/>
                <a:gd name="T10" fmla="*/ 512 w 512"/>
                <a:gd name="T11" fmla="*/ 34 h 480"/>
                <a:gd name="T12" fmla="*/ 512 w 512"/>
                <a:gd name="T13" fmla="*/ 446 h 480"/>
                <a:gd name="T14" fmla="*/ 510 w 512"/>
                <a:gd name="T15" fmla="*/ 460 h 480"/>
                <a:gd name="T16" fmla="*/ 502 w 512"/>
                <a:gd name="T17" fmla="*/ 470 h 480"/>
                <a:gd name="T18" fmla="*/ 491 w 512"/>
                <a:gd name="T19" fmla="*/ 478 h 480"/>
                <a:gd name="T20" fmla="*/ 478 w 512"/>
                <a:gd name="T21" fmla="*/ 480 h 480"/>
                <a:gd name="T22" fmla="*/ 33 w 512"/>
                <a:gd name="T23" fmla="*/ 480 h 480"/>
                <a:gd name="T24" fmla="*/ 20 w 512"/>
                <a:gd name="T25" fmla="*/ 478 h 480"/>
                <a:gd name="T26" fmla="*/ 10 w 512"/>
                <a:gd name="T27" fmla="*/ 470 h 480"/>
                <a:gd name="T28" fmla="*/ 3 w 512"/>
                <a:gd name="T29" fmla="*/ 460 h 480"/>
                <a:gd name="T30" fmla="*/ 0 w 512"/>
                <a:gd name="T31" fmla="*/ 446 h 480"/>
                <a:gd name="T32" fmla="*/ 0 w 512"/>
                <a:gd name="T33" fmla="*/ 34 h 480"/>
                <a:gd name="T34" fmla="*/ 3 w 512"/>
                <a:gd name="T35" fmla="*/ 21 h 480"/>
                <a:gd name="T36" fmla="*/ 10 w 512"/>
                <a:gd name="T37" fmla="*/ 10 h 480"/>
                <a:gd name="T38" fmla="*/ 20 w 512"/>
                <a:gd name="T39" fmla="*/ 3 h 480"/>
                <a:gd name="T40" fmla="*/ 33 w 512"/>
                <a:gd name="T4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2" h="480">
                  <a:moveTo>
                    <a:pt x="33" y="0"/>
                  </a:moveTo>
                  <a:lnTo>
                    <a:pt x="478" y="0"/>
                  </a:lnTo>
                  <a:lnTo>
                    <a:pt x="491" y="3"/>
                  </a:lnTo>
                  <a:lnTo>
                    <a:pt x="502" y="10"/>
                  </a:lnTo>
                  <a:lnTo>
                    <a:pt x="510" y="21"/>
                  </a:lnTo>
                  <a:lnTo>
                    <a:pt x="512" y="34"/>
                  </a:lnTo>
                  <a:lnTo>
                    <a:pt x="512" y="446"/>
                  </a:lnTo>
                  <a:lnTo>
                    <a:pt x="510" y="460"/>
                  </a:lnTo>
                  <a:lnTo>
                    <a:pt x="502" y="470"/>
                  </a:lnTo>
                  <a:lnTo>
                    <a:pt x="491" y="478"/>
                  </a:lnTo>
                  <a:lnTo>
                    <a:pt x="478" y="480"/>
                  </a:lnTo>
                  <a:lnTo>
                    <a:pt x="33" y="480"/>
                  </a:lnTo>
                  <a:lnTo>
                    <a:pt x="20" y="478"/>
                  </a:lnTo>
                  <a:lnTo>
                    <a:pt x="10" y="470"/>
                  </a:lnTo>
                  <a:lnTo>
                    <a:pt x="3" y="460"/>
                  </a:lnTo>
                  <a:lnTo>
                    <a:pt x="0" y="446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3664585" y="5019675"/>
              <a:ext cx="436245" cy="436245"/>
            </a:xfrm>
            <a:custGeom>
              <a:avLst/>
              <a:gdLst>
                <a:gd name="T0" fmla="*/ 128 w 335"/>
                <a:gd name="T1" fmla="*/ 0 h 335"/>
                <a:gd name="T2" fmla="*/ 207 w 335"/>
                <a:gd name="T3" fmla="*/ 0 h 335"/>
                <a:gd name="T4" fmla="*/ 212 w 335"/>
                <a:gd name="T5" fmla="*/ 0 h 335"/>
                <a:gd name="T6" fmla="*/ 215 w 335"/>
                <a:gd name="T7" fmla="*/ 3 h 335"/>
                <a:gd name="T8" fmla="*/ 217 w 335"/>
                <a:gd name="T9" fmla="*/ 7 h 335"/>
                <a:gd name="T10" fmla="*/ 219 w 335"/>
                <a:gd name="T11" fmla="*/ 11 h 335"/>
                <a:gd name="T12" fmla="*/ 219 w 335"/>
                <a:gd name="T13" fmla="*/ 105 h 335"/>
                <a:gd name="T14" fmla="*/ 220 w 335"/>
                <a:gd name="T15" fmla="*/ 110 h 335"/>
                <a:gd name="T16" fmla="*/ 223 w 335"/>
                <a:gd name="T17" fmla="*/ 113 h 335"/>
                <a:gd name="T18" fmla="*/ 225 w 335"/>
                <a:gd name="T19" fmla="*/ 116 h 335"/>
                <a:gd name="T20" fmla="*/ 231 w 335"/>
                <a:gd name="T21" fmla="*/ 117 h 335"/>
                <a:gd name="T22" fmla="*/ 325 w 335"/>
                <a:gd name="T23" fmla="*/ 117 h 335"/>
                <a:gd name="T24" fmla="*/ 329 w 335"/>
                <a:gd name="T25" fmla="*/ 118 h 335"/>
                <a:gd name="T26" fmla="*/ 333 w 335"/>
                <a:gd name="T27" fmla="*/ 119 h 335"/>
                <a:gd name="T28" fmla="*/ 335 w 335"/>
                <a:gd name="T29" fmla="*/ 123 h 335"/>
                <a:gd name="T30" fmla="*/ 335 w 335"/>
                <a:gd name="T31" fmla="*/ 127 h 335"/>
                <a:gd name="T32" fmla="*/ 335 w 335"/>
                <a:gd name="T33" fmla="*/ 207 h 335"/>
                <a:gd name="T34" fmla="*/ 335 w 335"/>
                <a:gd name="T35" fmla="*/ 211 h 335"/>
                <a:gd name="T36" fmla="*/ 333 w 335"/>
                <a:gd name="T37" fmla="*/ 215 h 335"/>
                <a:gd name="T38" fmla="*/ 329 w 335"/>
                <a:gd name="T39" fmla="*/ 218 h 335"/>
                <a:gd name="T40" fmla="*/ 325 w 335"/>
                <a:gd name="T41" fmla="*/ 218 h 335"/>
                <a:gd name="T42" fmla="*/ 231 w 335"/>
                <a:gd name="T43" fmla="*/ 218 h 335"/>
                <a:gd name="T44" fmla="*/ 225 w 335"/>
                <a:gd name="T45" fmla="*/ 219 h 335"/>
                <a:gd name="T46" fmla="*/ 223 w 335"/>
                <a:gd name="T47" fmla="*/ 222 h 335"/>
                <a:gd name="T48" fmla="*/ 220 w 335"/>
                <a:gd name="T49" fmla="*/ 225 h 335"/>
                <a:gd name="T50" fmla="*/ 219 w 335"/>
                <a:gd name="T51" fmla="*/ 229 h 335"/>
                <a:gd name="T52" fmla="*/ 219 w 335"/>
                <a:gd name="T53" fmla="*/ 324 h 335"/>
                <a:gd name="T54" fmla="*/ 217 w 335"/>
                <a:gd name="T55" fmla="*/ 328 h 335"/>
                <a:gd name="T56" fmla="*/ 215 w 335"/>
                <a:gd name="T57" fmla="*/ 332 h 335"/>
                <a:gd name="T58" fmla="*/ 212 w 335"/>
                <a:gd name="T59" fmla="*/ 334 h 335"/>
                <a:gd name="T60" fmla="*/ 207 w 335"/>
                <a:gd name="T61" fmla="*/ 335 h 335"/>
                <a:gd name="T62" fmla="*/ 128 w 335"/>
                <a:gd name="T63" fmla="*/ 335 h 335"/>
                <a:gd name="T64" fmla="*/ 124 w 335"/>
                <a:gd name="T65" fmla="*/ 334 h 335"/>
                <a:gd name="T66" fmla="*/ 121 w 335"/>
                <a:gd name="T67" fmla="*/ 332 h 335"/>
                <a:gd name="T68" fmla="*/ 118 w 335"/>
                <a:gd name="T69" fmla="*/ 328 h 335"/>
                <a:gd name="T70" fmla="*/ 117 w 335"/>
                <a:gd name="T71" fmla="*/ 324 h 335"/>
                <a:gd name="T72" fmla="*/ 117 w 335"/>
                <a:gd name="T73" fmla="*/ 229 h 335"/>
                <a:gd name="T74" fmla="*/ 117 w 335"/>
                <a:gd name="T75" fmla="*/ 225 h 335"/>
                <a:gd name="T76" fmla="*/ 114 w 335"/>
                <a:gd name="T77" fmla="*/ 222 h 335"/>
                <a:gd name="T78" fmla="*/ 110 w 335"/>
                <a:gd name="T79" fmla="*/ 219 h 335"/>
                <a:gd name="T80" fmla="*/ 106 w 335"/>
                <a:gd name="T81" fmla="*/ 218 h 335"/>
                <a:gd name="T82" fmla="*/ 12 w 335"/>
                <a:gd name="T83" fmla="*/ 218 h 335"/>
                <a:gd name="T84" fmla="*/ 8 w 335"/>
                <a:gd name="T85" fmla="*/ 218 h 335"/>
                <a:gd name="T86" fmla="*/ 4 w 335"/>
                <a:gd name="T87" fmla="*/ 215 h 335"/>
                <a:gd name="T88" fmla="*/ 1 w 335"/>
                <a:gd name="T89" fmla="*/ 211 h 335"/>
                <a:gd name="T90" fmla="*/ 0 w 335"/>
                <a:gd name="T91" fmla="*/ 207 h 335"/>
                <a:gd name="T92" fmla="*/ 0 w 335"/>
                <a:gd name="T93" fmla="*/ 127 h 335"/>
                <a:gd name="T94" fmla="*/ 1 w 335"/>
                <a:gd name="T95" fmla="*/ 123 h 335"/>
                <a:gd name="T96" fmla="*/ 4 w 335"/>
                <a:gd name="T97" fmla="*/ 119 h 335"/>
                <a:gd name="T98" fmla="*/ 8 w 335"/>
                <a:gd name="T99" fmla="*/ 118 h 335"/>
                <a:gd name="T100" fmla="*/ 12 w 335"/>
                <a:gd name="T101" fmla="*/ 117 h 335"/>
                <a:gd name="T102" fmla="*/ 106 w 335"/>
                <a:gd name="T103" fmla="*/ 117 h 335"/>
                <a:gd name="T104" fmla="*/ 110 w 335"/>
                <a:gd name="T105" fmla="*/ 116 h 335"/>
                <a:gd name="T106" fmla="*/ 114 w 335"/>
                <a:gd name="T107" fmla="*/ 113 h 335"/>
                <a:gd name="T108" fmla="*/ 117 w 335"/>
                <a:gd name="T109" fmla="*/ 110 h 335"/>
                <a:gd name="T110" fmla="*/ 117 w 335"/>
                <a:gd name="T111" fmla="*/ 105 h 335"/>
                <a:gd name="T112" fmla="*/ 117 w 335"/>
                <a:gd name="T113" fmla="*/ 11 h 335"/>
                <a:gd name="T114" fmla="*/ 118 w 335"/>
                <a:gd name="T115" fmla="*/ 7 h 335"/>
                <a:gd name="T116" fmla="*/ 121 w 335"/>
                <a:gd name="T117" fmla="*/ 3 h 335"/>
                <a:gd name="T118" fmla="*/ 124 w 335"/>
                <a:gd name="T119" fmla="*/ 0 h 335"/>
                <a:gd name="T120" fmla="*/ 128 w 335"/>
                <a:gd name="T121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5" h="335">
                  <a:moveTo>
                    <a:pt x="128" y="0"/>
                  </a:moveTo>
                  <a:lnTo>
                    <a:pt x="207" y="0"/>
                  </a:lnTo>
                  <a:lnTo>
                    <a:pt x="212" y="0"/>
                  </a:lnTo>
                  <a:lnTo>
                    <a:pt x="215" y="3"/>
                  </a:lnTo>
                  <a:lnTo>
                    <a:pt x="217" y="7"/>
                  </a:lnTo>
                  <a:lnTo>
                    <a:pt x="219" y="11"/>
                  </a:lnTo>
                  <a:lnTo>
                    <a:pt x="219" y="105"/>
                  </a:lnTo>
                  <a:lnTo>
                    <a:pt x="220" y="110"/>
                  </a:lnTo>
                  <a:lnTo>
                    <a:pt x="223" y="113"/>
                  </a:lnTo>
                  <a:lnTo>
                    <a:pt x="225" y="116"/>
                  </a:lnTo>
                  <a:lnTo>
                    <a:pt x="231" y="117"/>
                  </a:lnTo>
                  <a:lnTo>
                    <a:pt x="325" y="117"/>
                  </a:lnTo>
                  <a:lnTo>
                    <a:pt x="329" y="118"/>
                  </a:lnTo>
                  <a:lnTo>
                    <a:pt x="333" y="119"/>
                  </a:lnTo>
                  <a:lnTo>
                    <a:pt x="335" y="123"/>
                  </a:lnTo>
                  <a:lnTo>
                    <a:pt x="335" y="127"/>
                  </a:lnTo>
                  <a:lnTo>
                    <a:pt x="335" y="207"/>
                  </a:lnTo>
                  <a:lnTo>
                    <a:pt x="335" y="211"/>
                  </a:lnTo>
                  <a:lnTo>
                    <a:pt x="333" y="215"/>
                  </a:lnTo>
                  <a:lnTo>
                    <a:pt x="329" y="218"/>
                  </a:lnTo>
                  <a:lnTo>
                    <a:pt x="325" y="218"/>
                  </a:lnTo>
                  <a:lnTo>
                    <a:pt x="231" y="218"/>
                  </a:lnTo>
                  <a:lnTo>
                    <a:pt x="225" y="219"/>
                  </a:lnTo>
                  <a:lnTo>
                    <a:pt x="223" y="222"/>
                  </a:lnTo>
                  <a:lnTo>
                    <a:pt x="220" y="225"/>
                  </a:lnTo>
                  <a:lnTo>
                    <a:pt x="219" y="229"/>
                  </a:lnTo>
                  <a:lnTo>
                    <a:pt x="219" y="324"/>
                  </a:lnTo>
                  <a:lnTo>
                    <a:pt x="217" y="328"/>
                  </a:lnTo>
                  <a:lnTo>
                    <a:pt x="215" y="332"/>
                  </a:lnTo>
                  <a:lnTo>
                    <a:pt x="212" y="334"/>
                  </a:lnTo>
                  <a:lnTo>
                    <a:pt x="207" y="335"/>
                  </a:lnTo>
                  <a:lnTo>
                    <a:pt x="128" y="335"/>
                  </a:lnTo>
                  <a:lnTo>
                    <a:pt x="124" y="334"/>
                  </a:lnTo>
                  <a:lnTo>
                    <a:pt x="121" y="332"/>
                  </a:lnTo>
                  <a:lnTo>
                    <a:pt x="118" y="328"/>
                  </a:lnTo>
                  <a:lnTo>
                    <a:pt x="117" y="324"/>
                  </a:lnTo>
                  <a:lnTo>
                    <a:pt x="117" y="229"/>
                  </a:lnTo>
                  <a:lnTo>
                    <a:pt x="117" y="225"/>
                  </a:lnTo>
                  <a:lnTo>
                    <a:pt x="114" y="222"/>
                  </a:lnTo>
                  <a:lnTo>
                    <a:pt x="110" y="219"/>
                  </a:lnTo>
                  <a:lnTo>
                    <a:pt x="106" y="218"/>
                  </a:lnTo>
                  <a:lnTo>
                    <a:pt x="12" y="218"/>
                  </a:lnTo>
                  <a:lnTo>
                    <a:pt x="8" y="218"/>
                  </a:lnTo>
                  <a:lnTo>
                    <a:pt x="4" y="215"/>
                  </a:lnTo>
                  <a:lnTo>
                    <a:pt x="1" y="211"/>
                  </a:lnTo>
                  <a:lnTo>
                    <a:pt x="0" y="207"/>
                  </a:lnTo>
                  <a:lnTo>
                    <a:pt x="0" y="127"/>
                  </a:lnTo>
                  <a:lnTo>
                    <a:pt x="1" y="123"/>
                  </a:lnTo>
                  <a:lnTo>
                    <a:pt x="4" y="119"/>
                  </a:lnTo>
                  <a:lnTo>
                    <a:pt x="8" y="118"/>
                  </a:lnTo>
                  <a:lnTo>
                    <a:pt x="12" y="117"/>
                  </a:lnTo>
                  <a:lnTo>
                    <a:pt x="106" y="117"/>
                  </a:lnTo>
                  <a:lnTo>
                    <a:pt x="110" y="116"/>
                  </a:lnTo>
                  <a:lnTo>
                    <a:pt x="114" y="113"/>
                  </a:lnTo>
                  <a:lnTo>
                    <a:pt x="117" y="110"/>
                  </a:lnTo>
                  <a:lnTo>
                    <a:pt x="117" y="105"/>
                  </a:lnTo>
                  <a:lnTo>
                    <a:pt x="117" y="11"/>
                  </a:lnTo>
                  <a:lnTo>
                    <a:pt x="118" y="7"/>
                  </a:lnTo>
                  <a:lnTo>
                    <a:pt x="121" y="3"/>
                  </a:lnTo>
                  <a:lnTo>
                    <a:pt x="124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32804"/>
            </a:solidFill>
            <a:ln w="0">
              <a:solidFill>
                <a:srgbClr val="F328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313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1"/>
          <p:cNvSpPr/>
          <p:nvPr/>
        </p:nvSpPr>
        <p:spPr>
          <a:xfrm>
            <a:off x="167640" y="231775"/>
            <a:ext cx="11913235" cy="6626225"/>
          </a:xfrm>
          <a:custGeom>
            <a:avLst/>
            <a:gdLst>
              <a:gd name="connsiteX0" fmla="*/ 0 w 10280073"/>
              <a:gd name="connsiteY0" fmla="*/ 1069131 h 6414655"/>
              <a:gd name="connsiteX1" fmla="*/ 1069131 w 10280073"/>
              <a:gd name="connsiteY1" fmla="*/ 0 h 6414655"/>
              <a:gd name="connsiteX2" fmla="*/ 9210942 w 10280073"/>
              <a:gd name="connsiteY2" fmla="*/ 0 h 6414655"/>
              <a:gd name="connsiteX3" fmla="*/ 10280073 w 10280073"/>
              <a:gd name="connsiteY3" fmla="*/ 1069131 h 6414655"/>
              <a:gd name="connsiteX4" fmla="*/ 10280073 w 10280073"/>
              <a:gd name="connsiteY4" fmla="*/ 5345524 h 6414655"/>
              <a:gd name="connsiteX5" fmla="*/ 9210942 w 10280073"/>
              <a:gd name="connsiteY5" fmla="*/ 6414655 h 6414655"/>
              <a:gd name="connsiteX6" fmla="*/ 1069131 w 10280073"/>
              <a:gd name="connsiteY6" fmla="*/ 6414655 h 6414655"/>
              <a:gd name="connsiteX7" fmla="*/ 0 w 10280073"/>
              <a:gd name="connsiteY7" fmla="*/ 5345524 h 6414655"/>
              <a:gd name="connsiteX8" fmla="*/ 0 w 10280073"/>
              <a:gd name="connsiteY8" fmla="*/ 1069131 h 6414655"/>
              <a:gd name="connsiteX0" fmla="*/ 4825 w 10284898"/>
              <a:gd name="connsiteY0" fmla="*/ 1069131 h 6414655"/>
              <a:gd name="connsiteX1" fmla="*/ 1073956 w 10284898"/>
              <a:gd name="connsiteY1" fmla="*/ 0 h 6414655"/>
              <a:gd name="connsiteX2" fmla="*/ 9215767 w 10284898"/>
              <a:gd name="connsiteY2" fmla="*/ 0 h 6414655"/>
              <a:gd name="connsiteX3" fmla="*/ 10284898 w 10284898"/>
              <a:gd name="connsiteY3" fmla="*/ 1069131 h 6414655"/>
              <a:gd name="connsiteX4" fmla="*/ 10284898 w 10284898"/>
              <a:gd name="connsiteY4" fmla="*/ 5345524 h 6414655"/>
              <a:gd name="connsiteX5" fmla="*/ 9215767 w 10284898"/>
              <a:gd name="connsiteY5" fmla="*/ 6414655 h 6414655"/>
              <a:gd name="connsiteX6" fmla="*/ 505920 w 10284898"/>
              <a:gd name="connsiteY6" fmla="*/ 6386945 h 6414655"/>
              <a:gd name="connsiteX7" fmla="*/ 4825 w 10284898"/>
              <a:gd name="connsiteY7" fmla="*/ 5345524 h 6414655"/>
              <a:gd name="connsiteX8" fmla="*/ 4825 w 10284898"/>
              <a:gd name="connsiteY8" fmla="*/ 1069131 h 6414655"/>
              <a:gd name="connsiteX0" fmla="*/ 4825 w 10297257"/>
              <a:gd name="connsiteY0" fmla="*/ 1069131 h 6386946"/>
              <a:gd name="connsiteX1" fmla="*/ 1073956 w 10297257"/>
              <a:gd name="connsiteY1" fmla="*/ 0 h 6386946"/>
              <a:gd name="connsiteX2" fmla="*/ 9215767 w 10297257"/>
              <a:gd name="connsiteY2" fmla="*/ 0 h 6386946"/>
              <a:gd name="connsiteX3" fmla="*/ 10284898 w 10297257"/>
              <a:gd name="connsiteY3" fmla="*/ 1069131 h 6386946"/>
              <a:gd name="connsiteX4" fmla="*/ 10284898 w 10297257"/>
              <a:gd name="connsiteY4" fmla="*/ 5345524 h 6386946"/>
              <a:gd name="connsiteX5" fmla="*/ 9825367 w 10297257"/>
              <a:gd name="connsiteY5" fmla="*/ 6386946 h 6386946"/>
              <a:gd name="connsiteX6" fmla="*/ 505920 w 10297257"/>
              <a:gd name="connsiteY6" fmla="*/ 6386945 h 6386946"/>
              <a:gd name="connsiteX7" fmla="*/ 4825 w 10297257"/>
              <a:gd name="connsiteY7" fmla="*/ 5345524 h 6386946"/>
              <a:gd name="connsiteX8" fmla="*/ 4825 w 10297257"/>
              <a:gd name="connsiteY8" fmla="*/ 1069131 h 638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7257" h="6386946">
                <a:moveTo>
                  <a:pt x="4825" y="1069131"/>
                </a:moveTo>
                <a:cubicBezTo>
                  <a:pt x="4825" y="478666"/>
                  <a:pt x="483491" y="0"/>
                  <a:pt x="1073956" y="0"/>
                </a:cubicBezTo>
                <a:lnTo>
                  <a:pt x="9215767" y="0"/>
                </a:lnTo>
                <a:cubicBezTo>
                  <a:pt x="9806232" y="0"/>
                  <a:pt x="10284898" y="478666"/>
                  <a:pt x="10284898" y="1069131"/>
                </a:cubicBezTo>
                <a:lnTo>
                  <a:pt x="10284898" y="5345524"/>
                </a:lnTo>
                <a:cubicBezTo>
                  <a:pt x="10284898" y="5935989"/>
                  <a:pt x="10415832" y="6386946"/>
                  <a:pt x="9825367" y="6386946"/>
                </a:cubicBezTo>
                <a:lnTo>
                  <a:pt x="505920" y="6386945"/>
                </a:lnTo>
                <a:cubicBezTo>
                  <a:pt x="-84545" y="6386945"/>
                  <a:pt x="4825" y="5935989"/>
                  <a:pt x="4825" y="5345524"/>
                </a:cubicBezTo>
                <a:lnTo>
                  <a:pt x="4825" y="1069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8209280" y="6089650"/>
            <a:ext cx="1962785" cy="638175"/>
            <a:chOff x="8209280" y="6089650"/>
            <a:chExt cx="1962785" cy="638175"/>
          </a:xfrm>
        </p:grpSpPr>
        <p:sp>
          <p:nvSpPr>
            <p:cNvPr id="27" name="Freeform 163"/>
            <p:cNvSpPr>
              <a:spLocks/>
            </p:cNvSpPr>
            <p:nvPr/>
          </p:nvSpPr>
          <p:spPr bwMode="auto">
            <a:xfrm>
              <a:off x="9108440" y="6089650"/>
              <a:ext cx="1063625" cy="638175"/>
            </a:xfrm>
            <a:custGeom>
              <a:avLst/>
              <a:gdLst>
                <a:gd name="T0" fmla="*/ 318 w 670"/>
                <a:gd name="T1" fmla="*/ 2 h 402"/>
                <a:gd name="T2" fmla="*/ 325 w 670"/>
                <a:gd name="T3" fmla="*/ 7 h 402"/>
                <a:gd name="T4" fmla="*/ 379 w 670"/>
                <a:gd name="T5" fmla="*/ 342 h 402"/>
                <a:gd name="T6" fmla="*/ 422 w 670"/>
                <a:gd name="T7" fmla="*/ 253 h 402"/>
                <a:gd name="T8" fmla="*/ 428 w 670"/>
                <a:gd name="T9" fmla="*/ 249 h 402"/>
                <a:gd name="T10" fmla="*/ 657 w 670"/>
                <a:gd name="T11" fmla="*/ 248 h 402"/>
                <a:gd name="T12" fmla="*/ 665 w 670"/>
                <a:gd name="T13" fmla="*/ 250 h 402"/>
                <a:gd name="T14" fmla="*/ 670 w 670"/>
                <a:gd name="T15" fmla="*/ 257 h 402"/>
                <a:gd name="T16" fmla="*/ 670 w 670"/>
                <a:gd name="T17" fmla="*/ 266 h 402"/>
                <a:gd name="T18" fmla="*/ 665 w 670"/>
                <a:gd name="T19" fmla="*/ 273 h 402"/>
                <a:gd name="T20" fmla="*/ 657 w 670"/>
                <a:gd name="T21" fmla="*/ 275 h 402"/>
                <a:gd name="T22" fmla="*/ 386 w 670"/>
                <a:gd name="T23" fmla="*/ 394 h 402"/>
                <a:gd name="T24" fmla="*/ 379 w 670"/>
                <a:gd name="T25" fmla="*/ 401 h 402"/>
                <a:gd name="T26" fmla="*/ 371 w 670"/>
                <a:gd name="T27" fmla="*/ 402 h 402"/>
                <a:gd name="T28" fmla="*/ 363 w 670"/>
                <a:gd name="T29" fmla="*/ 398 h 402"/>
                <a:gd name="T30" fmla="*/ 360 w 670"/>
                <a:gd name="T31" fmla="*/ 390 h 402"/>
                <a:gd name="T32" fmla="*/ 252 w 670"/>
                <a:gd name="T33" fmla="*/ 392 h 402"/>
                <a:gd name="T34" fmla="*/ 247 w 670"/>
                <a:gd name="T35" fmla="*/ 400 h 402"/>
                <a:gd name="T36" fmla="*/ 239 w 670"/>
                <a:gd name="T37" fmla="*/ 402 h 402"/>
                <a:gd name="T38" fmla="*/ 234 w 670"/>
                <a:gd name="T39" fmla="*/ 402 h 402"/>
                <a:gd name="T40" fmla="*/ 227 w 670"/>
                <a:gd name="T41" fmla="*/ 396 h 402"/>
                <a:gd name="T42" fmla="*/ 187 w 670"/>
                <a:gd name="T43" fmla="*/ 206 h 402"/>
                <a:gd name="T44" fmla="*/ 134 w 670"/>
                <a:gd name="T45" fmla="*/ 274 h 402"/>
                <a:gd name="T46" fmla="*/ 126 w 670"/>
                <a:gd name="T47" fmla="*/ 277 h 402"/>
                <a:gd name="T48" fmla="*/ 9 w 670"/>
                <a:gd name="T49" fmla="*/ 277 h 402"/>
                <a:gd name="T50" fmla="*/ 2 w 670"/>
                <a:gd name="T51" fmla="*/ 271 h 402"/>
                <a:gd name="T52" fmla="*/ 0 w 670"/>
                <a:gd name="T53" fmla="*/ 263 h 402"/>
                <a:gd name="T54" fmla="*/ 2 w 670"/>
                <a:gd name="T55" fmla="*/ 256 h 402"/>
                <a:gd name="T56" fmla="*/ 9 w 670"/>
                <a:gd name="T57" fmla="*/ 250 h 402"/>
                <a:gd name="T58" fmla="*/ 120 w 670"/>
                <a:gd name="T59" fmla="*/ 250 h 402"/>
                <a:gd name="T60" fmla="*/ 187 w 670"/>
                <a:gd name="T61" fmla="*/ 163 h 402"/>
                <a:gd name="T62" fmla="*/ 193 w 670"/>
                <a:gd name="T63" fmla="*/ 160 h 402"/>
                <a:gd name="T64" fmla="*/ 201 w 670"/>
                <a:gd name="T65" fmla="*/ 161 h 402"/>
                <a:gd name="T66" fmla="*/ 206 w 670"/>
                <a:gd name="T67" fmla="*/ 168 h 402"/>
                <a:gd name="T68" fmla="*/ 239 w 670"/>
                <a:gd name="T69" fmla="*/ 321 h 402"/>
                <a:gd name="T70" fmla="*/ 302 w 670"/>
                <a:gd name="T71" fmla="*/ 7 h 402"/>
                <a:gd name="T72" fmla="*/ 308 w 670"/>
                <a:gd name="T73" fmla="*/ 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70" h="402">
                  <a:moveTo>
                    <a:pt x="314" y="0"/>
                  </a:moveTo>
                  <a:lnTo>
                    <a:pt x="318" y="2"/>
                  </a:lnTo>
                  <a:lnTo>
                    <a:pt x="322" y="3"/>
                  </a:lnTo>
                  <a:lnTo>
                    <a:pt x="325" y="7"/>
                  </a:lnTo>
                  <a:lnTo>
                    <a:pt x="327" y="12"/>
                  </a:lnTo>
                  <a:lnTo>
                    <a:pt x="379" y="342"/>
                  </a:lnTo>
                  <a:lnTo>
                    <a:pt x="420" y="256"/>
                  </a:lnTo>
                  <a:lnTo>
                    <a:pt x="422" y="253"/>
                  </a:lnTo>
                  <a:lnTo>
                    <a:pt x="425" y="250"/>
                  </a:lnTo>
                  <a:lnTo>
                    <a:pt x="428" y="249"/>
                  </a:lnTo>
                  <a:lnTo>
                    <a:pt x="432" y="248"/>
                  </a:lnTo>
                  <a:lnTo>
                    <a:pt x="657" y="248"/>
                  </a:lnTo>
                  <a:lnTo>
                    <a:pt x="661" y="249"/>
                  </a:lnTo>
                  <a:lnTo>
                    <a:pt x="665" y="250"/>
                  </a:lnTo>
                  <a:lnTo>
                    <a:pt x="667" y="253"/>
                  </a:lnTo>
                  <a:lnTo>
                    <a:pt x="670" y="257"/>
                  </a:lnTo>
                  <a:lnTo>
                    <a:pt x="670" y="262"/>
                  </a:lnTo>
                  <a:lnTo>
                    <a:pt x="670" y="266"/>
                  </a:lnTo>
                  <a:lnTo>
                    <a:pt x="667" y="270"/>
                  </a:lnTo>
                  <a:lnTo>
                    <a:pt x="665" y="273"/>
                  </a:lnTo>
                  <a:lnTo>
                    <a:pt x="661" y="274"/>
                  </a:lnTo>
                  <a:lnTo>
                    <a:pt x="657" y="275"/>
                  </a:lnTo>
                  <a:lnTo>
                    <a:pt x="441" y="275"/>
                  </a:lnTo>
                  <a:lnTo>
                    <a:pt x="386" y="394"/>
                  </a:lnTo>
                  <a:lnTo>
                    <a:pt x="383" y="398"/>
                  </a:lnTo>
                  <a:lnTo>
                    <a:pt x="379" y="401"/>
                  </a:lnTo>
                  <a:lnTo>
                    <a:pt x="375" y="402"/>
                  </a:lnTo>
                  <a:lnTo>
                    <a:pt x="371" y="402"/>
                  </a:lnTo>
                  <a:lnTo>
                    <a:pt x="367" y="401"/>
                  </a:lnTo>
                  <a:lnTo>
                    <a:pt x="363" y="398"/>
                  </a:lnTo>
                  <a:lnTo>
                    <a:pt x="361" y="394"/>
                  </a:lnTo>
                  <a:lnTo>
                    <a:pt x="360" y="390"/>
                  </a:lnTo>
                  <a:lnTo>
                    <a:pt x="312" y="91"/>
                  </a:lnTo>
                  <a:lnTo>
                    <a:pt x="252" y="392"/>
                  </a:lnTo>
                  <a:lnTo>
                    <a:pt x="251" y="396"/>
                  </a:lnTo>
                  <a:lnTo>
                    <a:pt x="247" y="400"/>
                  </a:lnTo>
                  <a:lnTo>
                    <a:pt x="243" y="402"/>
                  </a:lnTo>
                  <a:lnTo>
                    <a:pt x="239" y="402"/>
                  </a:lnTo>
                  <a:lnTo>
                    <a:pt x="239" y="402"/>
                  </a:lnTo>
                  <a:lnTo>
                    <a:pt x="234" y="402"/>
                  </a:lnTo>
                  <a:lnTo>
                    <a:pt x="230" y="400"/>
                  </a:lnTo>
                  <a:lnTo>
                    <a:pt x="227" y="396"/>
                  </a:lnTo>
                  <a:lnTo>
                    <a:pt x="226" y="392"/>
                  </a:lnTo>
                  <a:lnTo>
                    <a:pt x="187" y="206"/>
                  </a:lnTo>
                  <a:lnTo>
                    <a:pt x="137" y="271"/>
                  </a:lnTo>
                  <a:lnTo>
                    <a:pt x="134" y="274"/>
                  </a:lnTo>
                  <a:lnTo>
                    <a:pt x="130" y="277"/>
                  </a:lnTo>
                  <a:lnTo>
                    <a:pt x="126" y="277"/>
                  </a:lnTo>
                  <a:lnTo>
                    <a:pt x="13" y="277"/>
                  </a:lnTo>
                  <a:lnTo>
                    <a:pt x="9" y="277"/>
                  </a:lnTo>
                  <a:lnTo>
                    <a:pt x="5" y="274"/>
                  </a:lnTo>
                  <a:lnTo>
                    <a:pt x="2" y="271"/>
                  </a:lnTo>
                  <a:lnTo>
                    <a:pt x="0" y="267"/>
                  </a:lnTo>
                  <a:lnTo>
                    <a:pt x="0" y="263"/>
                  </a:lnTo>
                  <a:lnTo>
                    <a:pt x="0" y="259"/>
                  </a:lnTo>
                  <a:lnTo>
                    <a:pt x="2" y="256"/>
                  </a:lnTo>
                  <a:lnTo>
                    <a:pt x="5" y="253"/>
                  </a:lnTo>
                  <a:lnTo>
                    <a:pt x="9" y="250"/>
                  </a:lnTo>
                  <a:lnTo>
                    <a:pt x="13" y="250"/>
                  </a:lnTo>
                  <a:lnTo>
                    <a:pt x="120" y="250"/>
                  </a:lnTo>
                  <a:lnTo>
                    <a:pt x="184" y="165"/>
                  </a:lnTo>
                  <a:lnTo>
                    <a:pt x="187" y="163"/>
                  </a:lnTo>
                  <a:lnTo>
                    <a:pt x="189" y="161"/>
                  </a:lnTo>
                  <a:lnTo>
                    <a:pt x="193" y="160"/>
                  </a:lnTo>
                  <a:lnTo>
                    <a:pt x="197" y="160"/>
                  </a:lnTo>
                  <a:lnTo>
                    <a:pt x="201" y="161"/>
                  </a:lnTo>
                  <a:lnTo>
                    <a:pt x="204" y="164"/>
                  </a:lnTo>
                  <a:lnTo>
                    <a:pt x="206" y="168"/>
                  </a:lnTo>
                  <a:lnTo>
                    <a:pt x="208" y="170"/>
                  </a:lnTo>
                  <a:lnTo>
                    <a:pt x="239" y="321"/>
                  </a:lnTo>
                  <a:lnTo>
                    <a:pt x="301" y="11"/>
                  </a:lnTo>
                  <a:lnTo>
                    <a:pt x="302" y="7"/>
                  </a:lnTo>
                  <a:lnTo>
                    <a:pt x="305" y="3"/>
                  </a:lnTo>
                  <a:lnTo>
                    <a:pt x="308" y="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C2EFDE"/>
            </a:solidFill>
            <a:ln w="0">
              <a:solidFill>
                <a:srgbClr val="C2EFD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63"/>
            <p:cNvSpPr>
              <a:spLocks/>
            </p:cNvSpPr>
            <p:nvPr/>
          </p:nvSpPr>
          <p:spPr bwMode="auto">
            <a:xfrm flipH="1">
              <a:off x="8209280" y="6089650"/>
              <a:ext cx="1063625" cy="638175"/>
            </a:xfrm>
            <a:custGeom>
              <a:avLst/>
              <a:gdLst>
                <a:gd name="T0" fmla="*/ 318 w 670"/>
                <a:gd name="T1" fmla="*/ 2 h 402"/>
                <a:gd name="T2" fmla="*/ 325 w 670"/>
                <a:gd name="T3" fmla="*/ 7 h 402"/>
                <a:gd name="T4" fmla="*/ 379 w 670"/>
                <a:gd name="T5" fmla="*/ 342 h 402"/>
                <a:gd name="T6" fmla="*/ 422 w 670"/>
                <a:gd name="T7" fmla="*/ 253 h 402"/>
                <a:gd name="T8" fmla="*/ 428 w 670"/>
                <a:gd name="T9" fmla="*/ 249 h 402"/>
                <a:gd name="T10" fmla="*/ 657 w 670"/>
                <a:gd name="T11" fmla="*/ 248 h 402"/>
                <a:gd name="T12" fmla="*/ 665 w 670"/>
                <a:gd name="T13" fmla="*/ 250 h 402"/>
                <a:gd name="T14" fmla="*/ 670 w 670"/>
                <a:gd name="T15" fmla="*/ 257 h 402"/>
                <a:gd name="T16" fmla="*/ 670 w 670"/>
                <a:gd name="T17" fmla="*/ 266 h 402"/>
                <a:gd name="T18" fmla="*/ 665 w 670"/>
                <a:gd name="T19" fmla="*/ 273 h 402"/>
                <a:gd name="T20" fmla="*/ 657 w 670"/>
                <a:gd name="T21" fmla="*/ 275 h 402"/>
                <a:gd name="T22" fmla="*/ 386 w 670"/>
                <a:gd name="T23" fmla="*/ 394 h 402"/>
                <a:gd name="T24" fmla="*/ 379 w 670"/>
                <a:gd name="T25" fmla="*/ 401 h 402"/>
                <a:gd name="T26" fmla="*/ 371 w 670"/>
                <a:gd name="T27" fmla="*/ 402 h 402"/>
                <a:gd name="T28" fmla="*/ 363 w 670"/>
                <a:gd name="T29" fmla="*/ 398 h 402"/>
                <a:gd name="T30" fmla="*/ 360 w 670"/>
                <a:gd name="T31" fmla="*/ 390 h 402"/>
                <a:gd name="T32" fmla="*/ 252 w 670"/>
                <a:gd name="T33" fmla="*/ 392 h 402"/>
                <a:gd name="T34" fmla="*/ 247 w 670"/>
                <a:gd name="T35" fmla="*/ 400 h 402"/>
                <a:gd name="T36" fmla="*/ 239 w 670"/>
                <a:gd name="T37" fmla="*/ 402 h 402"/>
                <a:gd name="T38" fmla="*/ 234 w 670"/>
                <a:gd name="T39" fmla="*/ 402 h 402"/>
                <a:gd name="T40" fmla="*/ 227 w 670"/>
                <a:gd name="T41" fmla="*/ 396 h 402"/>
                <a:gd name="T42" fmla="*/ 187 w 670"/>
                <a:gd name="T43" fmla="*/ 206 h 402"/>
                <a:gd name="T44" fmla="*/ 134 w 670"/>
                <a:gd name="T45" fmla="*/ 274 h 402"/>
                <a:gd name="T46" fmla="*/ 126 w 670"/>
                <a:gd name="T47" fmla="*/ 277 h 402"/>
                <a:gd name="T48" fmla="*/ 9 w 670"/>
                <a:gd name="T49" fmla="*/ 277 h 402"/>
                <a:gd name="T50" fmla="*/ 2 w 670"/>
                <a:gd name="T51" fmla="*/ 271 h 402"/>
                <a:gd name="T52" fmla="*/ 0 w 670"/>
                <a:gd name="T53" fmla="*/ 263 h 402"/>
                <a:gd name="T54" fmla="*/ 2 w 670"/>
                <a:gd name="T55" fmla="*/ 256 h 402"/>
                <a:gd name="T56" fmla="*/ 9 w 670"/>
                <a:gd name="T57" fmla="*/ 250 h 402"/>
                <a:gd name="T58" fmla="*/ 120 w 670"/>
                <a:gd name="T59" fmla="*/ 250 h 402"/>
                <a:gd name="T60" fmla="*/ 187 w 670"/>
                <a:gd name="T61" fmla="*/ 163 h 402"/>
                <a:gd name="T62" fmla="*/ 193 w 670"/>
                <a:gd name="T63" fmla="*/ 160 h 402"/>
                <a:gd name="T64" fmla="*/ 201 w 670"/>
                <a:gd name="T65" fmla="*/ 161 h 402"/>
                <a:gd name="T66" fmla="*/ 206 w 670"/>
                <a:gd name="T67" fmla="*/ 168 h 402"/>
                <a:gd name="T68" fmla="*/ 239 w 670"/>
                <a:gd name="T69" fmla="*/ 321 h 402"/>
                <a:gd name="T70" fmla="*/ 302 w 670"/>
                <a:gd name="T71" fmla="*/ 7 h 402"/>
                <a:gd name="T72" fmla="*/ 308 w 670"/>
                <a:gd name="T73" fmla="*/ 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70" h="402">
                  <a:moveTo>
                    <a:pt x="314" y="0"/>
                  </a:moveTo>
                  <a:lnTo>
                    <a:pt x="318" y="2"/>
                  </a:lnTo>
                  <a:lnTo>
                    <a:pt x="322" y="3"/>
                  </a:lnTo>
                  <a:lnTo>
                    <a:pt x="325" y="7"/>
                  </a:lnTo>
                  <a:lnTo>
                    <a:pt x="327" y="12"/>
                  </a:lnTo>
                  <a:lnTo>
                    <a:pt x="379" y="342"/>
                  </a:lnTo>
                  <a:lnTo>
                    <a:pt x="420" y="256"/>
                  </a:lnTo>
                  <a:lnTo>
                    <a:pt x="422" y="253"/>
                  </a:lnTo>
                  <a:lnTo>
                    <a:pt x="425" y="250"/>
                  </a:lnTo>
                  <a:lnTo>
                    <a:pt x="428" y="249"/>
                  </a:lnTo>
                  <a:lnTo>
                    <a:pt x="432" y="248"/>
                  </a:lnTo>
                  <a:lnTo>
                    <a:pt x="657" y="248"/>
                  </a:lnTo>
                  <a:lnTo>
                    <a:pt x="661" y="249"/>
                  </a:lnTo>
                  <a:lnTo>
                    <a:pt x="665" y="250"/>
                  </a:lnTo>
                  <a:lnTo>
                    <a:pt x="667" y="253"/>
                  </a:lnTo>
                  <a:lnTo>
                    <a:pt x="670" y="257"/>
                  </a:lnTo>
                  <a:lnTo>
                    <a:pt x="670" y="262"/>
                  </a:lnTo>
                  <a:lnTo>
                    <a:pt x="670" y="266"/>
                  </a:lnTo>
                  <a:lnTo>
                    <a:pt x="667" y="270"/>
                  </a:lnTo>
                  <a:lnTo>
                    <a:pt x="665" y="273"/>
                  </a:lnTo>
                  <a:lnTo>
                    <a:pt x="661" y="274"/>
                  </a:lnTo>
                  <a:lnTo>
                    <a:pt x="657" y="275"/>
                  </a:lnTo>
                  <a:lnTo>
                    <a:pt x="441" y="275"/>
                  </a:lnTo>
                  <a:lnTo>
                    <a:pt x="386" y="394"/>
                  </a:lnTo>
                  <a:lnTo>
                    <a:pt x="383" y="398"/>
                  </a:lnTo>
                  <a:lnTo>
                    <a:pt x="379" y="401"/>
                  </a:lnTo>
                  <a:lnTo>
                    <a:pt x="375" y="402"/>
                  </a:lnTo>
                  <a:lnTo>
                    <a:pt x="371" y="402"/>
                  </a:lnTo>
                  <a:lnTo>
                    <a:pt x="367" y="401"/>
                  </a:lnTo>
                  <a:lnTo>
                    <a:pt x="363" y="398"/>
                  </a:lnTo>
                  <a:lnTo>
                    <a:pt x="361" y="394"/>
                  </a:lnTo>
                  <a:lnTo>
                    <a:pt x="360" y="390"/>
                  </a:lnTo>
                  <a:lnTo>
                    <a:pt x="312" y="91"/>
                  </a:lnTo>
                  <a:lnTo>
                    <a:pt x="252" y="392"/>
                  </a:lnTo>
                  <a:lnTo>
                    <a:pt x="251" y="396"/>
                  </a:lnTo>
                  <a:lnTo>
                    <a:pt x="247" y="400"/>
                  </a:lnTo>
                  <a:lnTo>
                    <a:pt x="243" y="402"/>
                  </a:lnTo>
                  <a:lnTo>
                    <a:pt x="239" y="402"/>
                  </a:lnTo>
                  <a:lnTo>
                    <a:pt x="239" y="402"/>
                  </a:lnTo>
                  <a:lnTo>
                    <a:pt x="234" y="402"/>
                  </a:lnTo>
                  <a:lnTo>
                    <a:pt x="230" y="400"/>
                  </a:lnTo>
                  <a:lnTo>
                    <a:pt x="227" y="396"/>
                  </a:lnTo>
                  <a:lnTo>
                    <a:pt x="226" y="392"/>
                  </a:lnTo>
                  <a:lnTo>
                    <a:pt x="187" y="206"/>
                  </a:lnTo>
                  <a:lnTo>
                    <a:pt x="137" y="271"/>
                  </a:lnTo>
                  <a:lnTo>
                    <a:pt x="134" y="274"/>
                  </a:lnTo>
                  <a:lnTo>
                    <a:pt x="130" y="277"/>
                  </a:lnTo>
                  <a:lnTo>
                    <a:pt x="126" y="277"/>
                  </a:lnTo>
                  <a:lnTo>
                    <a:pt x="13" y="277"/>
                  </a:lnTo>
                  <a:lnTo>
                    <a:pt x="9" y="277"/>
                  </a:lnTo>
                  <a:lnTo>
                    <a:pt x="5" y="274"/>
                  </a:lnTo>
                  <a:lnTo>
                    <a:pt x="2" y="271"/>
                  </a:lnTo>
                  <a:lnTo>
                    <a:pt x="0" y="267"/>
                  </a:lnTo>
                  <a:lnTo>
                    <a:pt x="0" y="263"/>
                  </a:lnTo>
                  <a:lnTo>
                    <a:pt x="0" y="259"/>
                  </a:lnTo>
                  <a:lnTo>
                    <a:pt x="2" y="256"/>
                  </a:lnTo>
                  <a:lnTo>
                    <a:pt x="5" y="253"/>
                  </a:lnTo>
                  <a:lnTo>
                    <a:pt x="9" y="250"/>
                  </a:lnTo>
                  <a:lnTo>
                    <a:pt x="13" y="250"/>
                  </a:lnTo>
                  <a:lnTo>
                    <a:pt x="120" y="250"/>
                  </a:lnTo>
                  <a:lnTo>
                    <a:pt x="184" y="165"/>
                  </a:lnTo>
                  <a:lnTo>
                    <a:pt x="187" y="163"/>
                  </a:lnTo>
                  <a:lnTo>
                    <a:pt x="189" y="161"/>
                  </a:lnTo>
                  <a:lnTo>
                    <a:pt x="193" y="160"/>
                  </a:lnTo>
                  <a:lnTo>
                    <a:pt x="197" y="160"/>
                  </a:lnTo>
                  <a:lnTo>
                    <a:pt x="201" y="161"/>
                  </a:lnTo>
                  <a:lnTo>
                    <a:pt x="204" y="164"/>
                  </a:lnTo>
                  <a:lnTo>
                    <a:pt x="206" y="168"/>
                  </a:lnTo>
                  <a:lnTo>
                    <a:pt x="208" y="170"/>
                  </a:lnTo>
                  <a:lnTo>
                    <a:pt x="239" y="321"/>
                  </a:lnTo>
                  <a:lnTo>
                    <a:pt x="301" y="11"/>
                  </a:lnTo>
                  <a:lnTo>
                    <a:pt x="302" y="7"/>
                  </a:lnTo>
                  <a:lnTo>
                    <a:pt x="305" y="3"/>
                  </a:lnTo>
                  <a:lnTo>
                    <a:pt x="308" y="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C2EFDE"/>
            </a:solidFill>
            <a:ln w="0">
              <a:solidFill>
                <a:srgbClr val="C2EFD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327775" y="6093460"/>
            <a:ext cx="1962785" cy="638175"/>
            <a:chOff x="6327775" y="6093460"/>
            <a:chExt cx="1962785" cy="638175"/>
          </a:xfrm>
        </p:grpSpPr>
        <p:sp>
          <p:nvSpPr>
            <p:cNvPr id="37" name="Freeform 163"/>
            <p:cNvSpPr>
              <a:spLocks/>
            </p:cNvSpPr>
            <p:nvPr/>
          </p:nvSpPr>
          <p:spPr bwMode="auto">
            <a:xfrm>
              <a:off x="7227570" y="6093460"/>
              <a:ext cx="1063625" cy="638175"/>
            </a:xfrm>
            <a:custGeom>
              <a:avLst/>
              <a:gdLst>
                <a:gd name="T0" fmla="*/ 318 w 670"/>
                <a:gd name="T1" fmla="*/ 2 h 402"/>
                <a:gd name="T2" fmla="*/ 325 w 670"/>
                <a:gd name="T3" fmla="*/ 7 h 402"/>
                <a:gd name="T4" fmla="*/ 379 w 670"/>
                <a:gd name="T5" fmla="*/ 342 h 402"/>
                <a:gd name="T6" fmla="*/ 422 w 670"/>
                <a:gd name="T7" fmla="*/ 253 h 402"/>
                <a:gd name="T8" fmla="*/ 428 w 670"/>
                <a:gd name="T9" fmla="*/ 249 h 402"/>
                <a:gd name="T10" fmla="*/ 657 w 670"/>
                <a:gd name="T11" fmla="*/ 248 h 402"/>
                <a:gd name="T12" fmla="*/ 665 w 670"/>
                <a:gd name="T13" fmla="*/ 250 h 402"/>
                <a:gd name="T14" fmla="*/ 670 w 670"/>
                <a:gd name="T15" fmla="*/ 257 h 402"/>
                <a:gd name="T16" fmla="*/ 670 w 670"/>
                <a:gd name="T17" fmla="*/ 266 h 402"/>
                <a:gd name="T18" fmla="*/ 665 w 670"/>
                <a:gd name="T19" fmla="*/ 273 h 402"/>
                <a:gd name="T20" fmla="*/ 657 w 670"/>
                <a:gd name="T21" fmla="*/ 275 h 402"/>
                <a:gd name="T22" fmla="*/ 386 w 670"/>
                <a:gd name="T23" fmla="*/ 394 h 402"/>
                <a:gd name="T24" fmla="*/ 379 w 670"/>
                <a:gd name="T25" fmla="*/ 401 h 402"/>
                <a:gd name="T26" fmla="*/ 371 w 670"/>
                <a:gd name="T27" fmla="*/ 402 h 402"/>
                <a:gd name="T28" fmla="*/ 363 w 670"/>
                <a:gd name="T29" fmla="*/ 398 h 402"/>
                <a:gd name="T30" fmla="*/ 360 w 670"/>
                <a:gd name="T31" fmla="*/ 390 h 402"/>
                <a:gd name="T32" fmla="*/ 252 w 670"/>
                <a:gd name="T33" fmla="*/ 392 h 402"/>
                <a:gd name="T34" fmla="*/ 247 w 670"/>
                <a:gd name="T35" fmla="*/ 400 h 402"/>
                <a:gd name="T36" fmla="*/ 239 w 670"/>
                <a:gd name="T37" fmla="*/ 402 h 402"/>
                <a:gd name="T38" fmla="*/ 234 w 670"/>
                <a:gd name="T39" fmla="*/ 402 h 402"/>
                <a:gd name="T40" fmla="*/ 227 w 670"/>
                <a:gd name="T41" fmla="*/ 396 h 402"/>
                <a:gd name="T42" fmla="*/ 187 w 670"/>
                <a:gd name="T43" fmla="*/ 206 h 402"/>
                <a:gd name="T44" fmla="*/ 134 w 670"/>
                <a:gd name="T45" fmla="*/ 274 h 402"/>
                <a:gd name="T46" fmla="*/ 126 w 670"/>
                <a:gd name="T47" fmla="*/ 277 h 402"/>
                <a:gd name="T48" fmla="*/ 9 w 670"/>
                <a:gd name="T49" fmla="*/ 277 h 402"/>
                <a:gd name="T50" fmla="*/ 2 w 670"/>
                <a:gd name="T51" fmla="*/ 271 h 402"/>
                <a:gd name="T52" fmla="*/ 0 w 670"/>
                <a:gd name="T53" fmla="*/ 263 h 402"/>
                <a:gd name="T54" fmla="*/ 2 w 670"/>
                <a:gd name="T55" fmla="*/ 256 h 402"/>
                <a:gd name="T56" fmla="*/ 9 w 670"/>
                <a:gd name="T57" fmla="*/ 250 h 402"/>
                <a:gd name="T58" fmla="*/ 120 w 670"/>
                <a:gd name="T59" fmla="*/ 250 h 402"/>
                <a:gd name="T60" fmla="*/ 187 w 670"/>
                <a:gd name="T61" fmla="*/ 163 h 402"/>
                <a:gd name="T62" fmla="*/ 193 w 670"/>
                <a:gd name="T63" fmla="*/ 160 h 402"/>
                <a:gd name="T64" fmla="*/ 201 w 670"/>
                <a:gd name="T65" fmla="*/ 161 h 402"/>
                <a:gd name="T66" fmla="*/ 206 w 670"/>
                <a:gd name="T67" fmla="*/ 168 h 402"/>
                <a:gd name="T68" fmla="*/ 239 w 670"/>
                <a:gd name="T69" fmla="*/ 321 h 402"/>
                <a:gd name="T70" fmla="*/ 302 w 670"/>
                <a:gd name="T71" fmla="*/ 7 h 402"/>
                <a:gd name="T72" fmla="*/ 308 w 670"/>
                <a:gd name="T73" fmla="*/ 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70" h="402">
                  <a:moveTo>
                    <a:pt x="314" y="0"/>
                  </a:moveTo>
                  <a:lnTo>
                    <a:pt x="318" y="2"/>
                  </a:lnTo>
                  <a:lnTo>
                    <a:pt x="322" y="3"/>
                  </a:lnTo>
                  <a:lnTo>
                    <a:pt x="325" y="7"/>
                  </a:lnTo>
                  <a:lnTo>
                    <a:pt x="327" y="12"/>
                  </a:lnTo>
                  <a:lnTo>
                    <a:pt x="379" y="342"/>
                  </a:lnTo>
                  <a:lnTo>
                    <a:pt x="420" y="256"/>
                  </a:lnTo>
                  <a:lnTo>
                    <a:pt x="422" y="253"/>
                  </a:lnTo>
                  <a:lnTo>
                    <a:pt x="425" y="250"/>
                  </a:lnTo>
                  <a:lnTo>
                    <a:pt x="428" y="249"/>
                  </a:lnTo>
                  <a:lnTo>
                    <a:pt x="432" y="248"/>
                  </a:lnTo>
                  <a:lnTo>
                    <a:pt x="657" y="248"/>
                  </a:lnTo>
                  <a:lnTo>
                    <a:pt x="661" y="249"/>
                  </a:lnTo>
                  <a:lnTo>
                    <a:pt x="665" y="250"/>
                  </a:lnTo>
                  <a:lnTo>
                    <a:pt x="667" y="253"/>
                  </a:lnTo>
                  <a:lnTo>
                    <a:pt x="670" y="257"/>
                  </a:lnTo>
                  <a:lnTo>
                    <a:pt x="670" y="262"/>
                  </a:lnTo>
                  <a:lnTo>
                    <a:pt x="670" y="266"/>
                  </a:lnTo>
                  <a:lnTo>
                    <a:pt x="667" y="270"/>
                  </a:lnTo>
                  <a:lnTo>
                    <a:pt x="665" y="273"/>
                  </a:lnTo>
                  <a:lnTo>
                    <a:pt x="661" y="274"/>
                  </a:lnTo>
                  <a:lnTo>
                    <a:pt x="657" y="275"/>
                  </a:lnTo>
                  <a:lnTo>
                    <a:pt x="441" y="275"/>
                  </a:lnTo>
                  <a:lnTo>
                    <a:pt x="386" y="394"/>
                  </a:lnTo>
                  <a:lnTo>
                    <a:pt x="383" y="398"/>
                  </a:lnTo>
                  <a:lnTo>
                    <a:pt x="379" y="401"/>
                  </a:lnTo>
                  <a:lnTo>
                    <a:pt x="375" y="402"/>
                  </a:lnTo>
                  <a:lnTo>
                    <a:pt x="371" y="402"/>
                  </a:lnTo>
                  <a:lnTo>
                    <a:pt x="367" y="401"/>
                  </a:lnTo>
                  <a:lnTo>
                    <a:pt x="363" y="398"/>
                  </a:lnTo>
                  <a:lnTo>
                    <a:pt x="361" y="394"/>
                  </a:lnTo>
                  <a:lnTo>
                    <a:pt x="360" y="390"/>
                  </a:lnTo>
                  <a:lnTo>
                    <a:pt x="312" y="91"/>
                  </a:lnTo>
                  <a:lnTo>
                    <a:pt x="252" y="392"/>
                  </a:lnTo>
                  <a:lnTo>
                    <a:pt x="251" y="396"/>
                  </a:lnTo>
                  <a:lnTo>
                    <a:pt x="247" y="400"/>
                  </a:lnTo>
                  <a:lnTo>
                    <a:pt x="243" y="402"/>
                  </a:lnTo>
                  <a:lnTo>
                    <a:pt x="239" y="402"/>
                  </a:lnTo>
                  <a:lnTo>
                    <a:pt x="239" y="402"/>
                  </a:lnTo>
                  <a:lnTo>
                    <a:pt x="234" y="402"/>
                  </a:lnTo>
                  <a:lnTo>
                    <a:pt x="230" y="400"/>
                  </a:lnTo>
                  <a:lnTo>
                    <a:pt x="227" y="396"/>
                  </a:lnTo>
                  <a:lnTo>
                    <a:pt x="226" y="392"/>
                  </a:lnTo>
                  <a:lnTo>
                    <a:pt x="187" y="206"/>
                  </a:lnTo>
                  <a:lnTo>
                    <a:pt x="137" y="271"/>
                  </a:lnTo>
                  <a:lnTo>
                    <a:pt x="134" y="274"/>
                  </a:lnTo>
                  <a:lnTo>
                    <a:pt x="130" y="277"/>
                  </a:lnTo>
                  <a:lnTo>
                    <a:pt x="126" y="277"/>
                  </a:lnTo>
                  <a:lnTo>
                    <a:pt x="13" y="277"/>
                  </a:lnTo>
                  <a:lnTo>
                    <a:pt x="9" y="277"/>
                  </a:lnTo>
                  <a:lnTo>
                    <a:pt x="5" y="274"/>
                  </a:lnTo>
                  <a:lnTo>
                    <a:pt x="2" y="271"/>
                  </a:lnTo>
                  <a:lnTo>
                    <a:pt x="0" y="267"/>
                  </a:lnTo>
                  <a:lnTo>
                    <a:pt x="0" y="263"/>
                  </a:lnTo>
                  <a:lnTo>
                    <a:pt x="0" y="259"/>
                  </a:lnTo>
                  <a:lnTo>
                    <a:pt x="2" y="256"/>
                  </a:lnTo>
                  <a:lnTo>
                    <a:pt x="5" y="253"/>
                  </a:lnTo>
                  <a:lnTo>
                    <a:pt x="9" y="250"/>
                  </a:lnTo>
                  <a:lnTo>
                    <a:pt x="13" y="250"/>
                  </a:lnTo>
                  <a:lnTo>
                    <a:pt x="120" y="250"/>
                  </a:lnTo>
                  <a:lnTo>
                    <a:pt x="184" y="165"/>
                  </a:lnTo>
                  <a:lnTo>
                    <a:pt x="187" y="163"/>
                  </a:lnTo>
                  <a:lnTo>
                    <a:pt x="189" y="161"/>
                  </a:lnTo>
                  <a:lnTo>
                    <a:pt x="193" y="160"/>
                  </a:lnTo>
                  <a:lnTo>
                    <a:pt x="197" y="160"/>
                  </a:lnTo>
                  <a:lnTo>
                    <a:pt x="201" y="161"/>
                  </a:lnTo>
                  <a:lnTo>
                    <a:pt x="204" y="164"/>
                  </a:lnTo>
                  <a:lnTo>
                    <a:pt x="206" y="168"/>
                  </a:lnTo>
                  <a:lnTo>
                    <a:pt x="208" y="170"/>
                  </a:lnTo>
                  <a:lnTo>
                    <a:pt x="239" y="321"/>
                  </a:lnTo>
                  <a:lnTo>
                    <a:pt x="301" y="11"/>
                  </a:lnTo>
                  <a:lnTo>
                    <a:pt x="302" y="7"/>
                  </a:lnTo>
                  <a:lnTo>
                    <a:pt x="305" y="3"/>
                  </a:lnTo>
                  <a:lnTo>
                    <a:pt x="308" y="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C2EFDE"/>
            </a:solidFill>
            <a:ln w="0">
              <a:solidFill>
                <a:srgbClr val="C2EFD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63"/>
            <p:cNvSpPr>
              <a:spLocks/>
            </p:cNvSpPr>
            <p:nvPr/>
          </p:nvSpPr>
          <p:spPr bwMode="auto">
            <a:xfrm flipH="1">
              <a:off x="6327775" y="6093460"/>
              <a:ext cx="1063625" cy="638175"/>
            </a:xfrm>
            <a:custGeom>
              <a:avLst/>
              <a:gdLst>
                <a:gd name="T0" fmla="*/ 318 w 670"/>
                <a:gd name="T1" fmla="*/ 2 h 402"/>
                <a:gd name="T2" fmla="*/ 325 w 670"/>
                <a:gd name="T3" fmla="*/ 7 h 402"/>
                <a:gd name="T4" fmla="*/ 379 w 670"/>
                <a:gd name="T5" fmla="*/ 342 h 402"/>
                <a:gd name="T6" fmla="*/ 422 w 670"/>
                <a:gd name="T7" fmla="*/ 253 h 402"/>
                <a:gd name="T8" fmla="*/ 428 w 670"/>
                <a:gd name="T9" fmla="*/ 249 h 402"/>
                <a:gd name="T10" fmla="*/ 657 w 670"/>
                <a:gd name="T11" fmla="*/ 248 h 402"/>
                <a:gd name="T12" fmla="*/ 665 w 670"/>
                <a:gd name="T13" fmla="*/ 250 h 402"/>
                <a:gd name="T14" fmla="*/ 670 w 670"/>
                <a:gd name="T15" fmla="*/ 257 h 402"/>
                <a:gd name="T16" fmla="*/ 670 w 670"/>
                <a:gd name="T17" fmla="*/ 266 h 402"/>
                <a:gd name="T18" fmla="*/ 665 w 670"/>
                <a:gd name="T19" fmla="*/ 273 h 402"/>
                <a:gd name="T20" fmla="*/ 657 w 670"/>
                <a:gd name="T21" fmla="*/ 275 h 402"/>
                <a:gd name="T22" fmla="*/ 386 w 670"/>
                <a:gd name="T23" fmla="*/ 394 h 402"/>
                <a:gd name="T24" fmla="*/ 379 w 670"/>
                <a:gd name="T25" fmla="*/ 401 h 402"/>
                <a:gd name="T26" fmla="*/ 371 w 670"/>
                <a:gd name="T27" fmla="*/ 402 h 402"/>
                <a:gd name="T28" fmla="*/ 363 w 670"/>
                <a:gd name="T29" fmla="*/ 398 h 402"/>
                <a:gd name="T30" fmla="*/ 360 w 670"/>
                <a:gd name="T31" fmla="*/ 390 h 402"/>
                <a:gd name="T32" fmla="*/ 252 w 670"/>
                <a:gd name="T33" fmla="*/ 392 h 402"/>
                <a:gd name="T34" fmla="*/ 247 w 670"/>
                <a:gd name="T35" fmla="*/ 400 h 402"/>
                <a:gd name="T36" fmla="*/ 239 w 670"/>
                <a:gd name="T37" fmla="*/ 402 h 402"/>
                <a:gd name="T38" fmla="*/ 234 w 670"/>
                <a:gd name="T39" fmla="*/ 402 h 402"/>
                <a:gd name="T40" fmla="*/ 227 w 670"/>
                <a:gd name="T41" fmla="*/ 396 h 402"/>
                <a:gd name="T42" fmla="*/ 187 w 670"/>
                <a:gd name="T43" fmla="*/ 206 h 402"/>
                <a:gd name="T44" fmla="*/ 134 w 670"/>
                <a:gd name="T45" fmla="*/ 274 h 402"/>
                <a:gd name="T46" fmla="*/ 126 w 670"/>
                <a:gd name="T47" fmla="*/ 277 h 402"/>
                <a:gd name="T48" fmla="*/ 9 w 670"/>
                <a:gd name="T49" fmla="*/ 277 h 402"/>
                <a:gd name="T50" fmla="*/ 2 w 670"/>
                <a:gd name="T51" fmla="*/ 271 h 402"/>
                <a:gd name="T52" fmla="*/ 0 w 670"/>
                <a:gd name="T53" fmla="*/ 263 h 402"/>
                <a:gd name="T54" fmla="*/ 2 w 670"/>
                <a:gd name="T55" fmla="*/ 256 h 402"/>
                <a:gd name="T56" fmla="*/ 9 w 670"/>
                <a:gd name="T57" fmla="*/ 250 h 402"/>
                <a:gd name="T58" fmla="*/ 120 w 670"/>
                <a:gd name="T59" fmla="*/ 250 h 402"/>
                <a:gd name="T60" fmla="*/ 187 w 670"/>
                <a:gd name="T61" fmla="*/ 163 h 402"/>
                <a:gd name="T62" fmla="*/ 193 w 670"/>
                <a:gd name="T63" fmla="*/ 160 h 402"/>
                <a:gd name="T64" fmla="*/ 201 w 670"/>
                <a:gd name="T65" fmla="*/ 161 h 402"/>
                <a:gd name="T66" fmla="*/ 206 w 670"/>
                <a:gd name="T67" fmla="*/ 168 h 402"/>
                <a:gd name="T68" fmla="*/ 239 w 670"/>
                <a:gd name="T69" fmla="*/ 321 h 402"/>
                <a:gd name="T70" fmla="*/ 302 w 670"/>
                <a:gd name="T71" fmla="*/ 7 h 402"/>
                <a:gd name="T72" fmla="*/ 308 w 670"/>
                <a:gd name="T73" fmla="*/ 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70" h="402">
                  <a:moveTo>
                    <a:pt x="314" y="0"/>
                  </a:moveTo>
                  <a:lnTo>
                    <a:pt x="318" y="2"/>
                  </a:lnTo>
                  <a:lnTo>
                    <a:pt x="322" y="3"/>
                  </a:lnTo>
                  <a:lnTo>
                    <a:pt x="325" y="7"/>
                  </a:lnTo>
                  <a:lnTo>
                    <a:pt x="327" y="12"/>
                  </a:lnTo>
                  <a:lnTo>
                    <a:pt x="379" y="342"/>
                  </a:lnTo>
                  <a:lnTo>
                    <a:pt x="420" y="256"/>
                  </a:lnTo>
                  <a:lnTo>
                    <a:pt x="422" y="253"/>
                  </a:lnTo>
                  <a:lnTo>
                    <a:pt x="425" y="250"/>
                  </a:lnTo>
                  <a:lnTo>
                    <a:pt x="428" y="249"/>
                  </a:lnTo>
                  <a:lnTo>
                    <a:pt x="432" y="248"/>
                  </a:lnTo>
                  <a:lnTo>
                    <a:pt x="657" y="248"/>
                  </a:lnTo>
                  <a:lnTo>
                    <a:pt x="661" y="249"/>
                  </a:lnTo>
                  <a:lnTo>
                    <a:pt x="665" y="250"/>
                  </a:lnTo>
                  <a:lnTo>
                    <a:pt x="667" y="253"/>
                  </a:lnTo>
                  <a:lnTo>
                    <a:pt x="670" y="257"/>
                  </a:lnTo>
                  <a:lnTo>
                    <a:pt x="670" y="262"/>
                  </a:lnTo>
                  <a:lnTo>
                    <a:pt x="670" y="266"/>
                  </a:lnTo>
                  <a:lnTo>
                    <a:pt x="667" y="270"/>
                  </a:lnTo>
                  <a:lnTo>
                    <a:pt x="665" y="273"/>
                  </a:lnTo>
                  <a:lnTo>
                    <a:pt x="661" y="274"/>
                  </a:lnTo>
                  <a:lnTo>
                    <a:pt x="657" y="275"/>
                  </a:lnTo>
                  <a:lnTo>
                    <a:pt x="441" y="275"/>
                  </a:lnTo>
                  <a:lnTo>
                    <a:pt x="386" y="394"/>
                  </a:lnTo>
                  <a:lnTo>
                    <a:pt x="383" y="398"/>
                  </a:lnTo>
                  <a:lnTo>
                    <a:pt x="379" y="401"/>
                  </a:lnTo>
                  <a:lnTo>
                    <a:pt x="375" y="402"/>
                  </a:lnTo>
                  <a:lnTo>
                    <a:pt x="371" y="402"/>
                  </a:lnTo>
                  <a:lnTo>
                    <a:pt x="367" y="401"/>
                  </a:lnTo>
                  <a:lnTo>
                    <a:pt x="363" y="398"/>
                  </a:lnTo>
                  <a:lnTo>
                    <a:pt x="361" y="394"/>
                  </a:lnTo>
                  <a:lnTo>
                    <a:pt x="360" y="390"/>
                  </a:lnTo>
                  <a:lnTo>
                    <a:pt x="312" y="91"/>
                  </a:lnTo>
                  <a:lnTo>
                    <a:pt x="252" y="392"/>
                  </a:lnTo>
                  <a:lnTo>
                    <a:pt x="251" y="396"/>
                  </a:lnTo>
                  <a:lnTo>
                    <a:pt x="247" y="400"/>
                  </a:lnTo>
                  <a:lnTo>
                    <a:pt x="243" y="402"/>
                  </a:lnTo>
                  <a:lnTo>
                    <a:pt x="239" y="402"/>
                  </a:lnTo>
                  <a:lnTo>
                    <a:pt x="239" y="402"/>
                  </a:lnTo>
                  <a:lnTo>
                    <a:pt x="234" y="402"/>
                  </a:lnTo>
                  <a:lnTo>
                    <a:pt x="230" y="400"/>
                  </a:lnTo>
                  <a:lnTo>
                    <a:pt x="227" y="396"/>
                  </a:lnTo>
                  <a:lnTo>
                    <a:pt x="226" y="392"/>
                  </a:lnTo>
                  <a:lnTo>
                    <a:pt x="187" y="206"/>
                  </a:lnTo>
                  <a:lnTo>
                    <a:pt x="137" y="271"/>
                  </a:lnTo>
                  <a:lnTo>
                    <a:pt x="134" y="274"/>
                  </a:lnTo>
                  <a:lnTo>
                    <a:pt x="130" y="277"/>
                  </a:lnTo>
                  <a:lnTo>
                    <a:pt x="126" y="277"/>
                  </a:lnTo>
                  <a:lnTo>
                    <a:pt x="13" y="277"/>
                  </a:lnTo>
                  <a:lnTo>
                    <a:pt x="9" y="277"/>
                  </a:lnTo>
                  <a:lnTo>
                    <a:pt x="5" y="274"/>
                  </a:lnTo>
                  <a:lnTo>
                    <a:pt x="2" y="271"/>
                  </a:lnTo>
                  <a:lnTo>
                    <a:pt x="0" y="267"/>
                  </a:lnTo>
                  <a:lnTo>
                    <a:pt x="0" y="263"/>
                  </a:lnTo>
                  <a:lnTo>
                    <a:pt x="0" y="259"/>
                  </a:lnTo>
                  <a:lnTo>
                    <a:pt x="2" y="256"/>
                  </a:lnTo>
                  <a:lnTo>
                    <a:pt x="5" y="253"/>
                  </a:lnTo>
                  <a:lnTo>
                    <a:pt x="9" y="250"/>
                  </a:lnTo>
                  <a:lnTo>
                    <a:pt x="13" y="250"/>
                  </a:lnTo>
                  <a:lnTo>
                    <a:pt x="120" y="250"/>
                  </a:lnTo>
                  <a:lnTo>
                    <a:pt x="184" y="165"/>
                  </a:lnTo>
                  <a:lnTo>
                    <a:pt x="187" y="163"/>
                  </a:lnTo>
                  <a:lnTo>
                    <a:pt x="189" y="161"/>
                  </a:lnTo>
                  <a:lnTo>
                    <a:pt x="193" y="160"/>
                  </a:lnTo>
                  <a:lnTo>
                    <a:pt x="197" y="160"/>
                  </a:lnTo>
                  <a:lnTo>
                    <a:pt x="201" y="161"/>
                  </a:lnTo>
                  <a:lnTo>
                    <a:pt x="204" y="164"/>
                  </a:lnTo>
                  <a:lnTo>
                    <a:pt x="206" y="168"/>
                  </a:lnTo>
                  <a:lnTo>
                    <a:pt x="208" y="170"/>
                  </a:lnTo>
                  <a:lnTo>
                    <a:pt x="239" y="321"/>
                  </a:lnTo>
                  <a:lnTo>
                    <a:pt x="301" y="11"/>
                  </a:lnTo>
                  <a:lnTo>
                    <a:pt x="302" y="7"/>
                  </a:lnTo>
                  <a:lnTo>
                    <a:pt x="305" y="3"/>
                  </a:lnTo>
                  <a:lnTo>
                    <a:pt x="308" y="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C2EFDE"/>
            </a:solidFill>
            <a:ln w="0">
              <a:solidFill>
                <a:srgbClr val="C2EFD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400550" y="6089650"/>
            <a:ext cx="1962785" cy="638175"/>
            <a:chOff x="4400550" y="6089650"/>
            <a:chExt cx="1962785" cy="638175"/>
          </a:xfrm>
        </p:grpSpPr>
        <p:sp>
          <p:nvSpPr>
            <p:cNvPr id="40" name="Freeform 163"/>
            <p:cNvSpPr>
              <a:spLocks/>
            </p:cNvSpPr>
            <p:nvPr/>
          </p:nvSpPr>
          <p:spPr bwMode="auto">
            <a:xfrm>
              <a:off x="5300345" y="6089650"/>
              <a:ext cx="1063625" cy="638175"/>
            </a:xfrm>
            <a:custGeom>
              <a:avLst/>
              <a:gdLst>
                <a:gd name="T0" fmla="*/ 318 w 670"/>
                <a:gd name="T1" fmla="*/ 2 h 402"/>
                <a:gd name="T2" fmla="*/ 325 w 670"/>
                <a:gd name="T3" fmla="*/ 7 h 402"/>
                <a:gd name="T4" fmla="*/ 379 w 670"/>
                <a:gd name="T5" fmla="*/ 342 h 402"/>
                <a:gd name="T6" fmla="*/ 422 w 670"/>
                <a:gd name="T7" fmla="*/ 253 h 402"/>
                <a:gd name="T8" fmla="*/ 428 w 670"/>
                <a:gd name="T9" fmla="*/ 249 h 402"/>
                <a:gd name="T10" fmla="*/ 657 w 670"/>
                <a:gd name="T11" fmla="*/ 248 h 402"/>
                <a:gd name="T12" fmla="*/ 665 w 670"/>
                <a:gd name="T13" fmla="*/ 250 h 402"/>
                <a:gd name="T14" fmla="*/ 670 w 670"/>
                <a:gd name="T15" fmla="*/ 257 h 402"/>
                <a:gd name="T16" fmla="*/ 670 w 670"/>
                <a:gd name="T17" fmla="*/ 266 h 402"/>
                <a:gd name="T18" fmla="*/ 665 w 670"/>
                <a:gd name="T19" fmla="*/ 273 h 402"/>
                <a:gd name="T20" fmla="*/ 657 w 670"/>
                <a:gd name="T21" fmla="*/ 275 h 402"/>
                <a:gd name="T22" fmla="*/ 386 w 670"/>
                <a:gd name="T23" fmla="*/ 394 h 402"/>
                <a:gd name="T24" fmla="*/ 379 w 670"/>
                <a:gd name="T25" fmla="*/ 401 h 402"/>
                <a:gd name="T26" fmla="*/ 371 w 670"/>
                <a:gd name="T27" fmla="*/ 402 h 402"/>
                <a:gd name="T28" fmla="*/ 363 w 670"/>
                <a:gd name="T29" fmla="*/ 398 h 402"/>
                <a:gd name="T30" fmla="*/ 360 w 670"/>
                <a:gd name="T31" fmla="*/ 390 h 402"/>
                <a:gd name="T32" fmla="*/ 252 w 670"/>
                <a:gd name="T33" fmla="*/ 392 h 402"/>
                <a:gd name="T34" fmla="*/ 247 w 670"/>
                <a:gd name="T35" fmla="*/ 400 h 402"/>
                <a:gd name="T36" fmla="*/ 239 w 670"/>
                <a:gd name="T37" fmla="*/ 402 h 402"/>
                <a:gd name="T38" fmla="*/ 234 w 670"/>
                <a:gd name="T39" fmla="*/ 402 h 402"/>
                <a:gd name="T40" fmla="*/ 227 w 670"/>
                <a:gd name="T41" fmla="*/ 396 h 402"/>
                <a:gd name="T42" fmla="*/ 187 w 670"/>
                <a:gd name="T43" fmla="*/ 206 h 402"/>
                <a:gd name="T44" fmla="*/ 134 w 670"/>
                <a:gd name="T45" fmla="*/ 274 h 402"/>
                <a:gd name="T46" fmla="*/ 126 w 670"/>
                <a:gd name="T47" fmla="*/ 277 h 402"/>
                <a:gd name="T48" fmla="*/ 9 w 670"/>
                <a:gd name="T49" fmla="*/ 277 h 402"/>
                <a:gd name="T50" fmla="*/ 2 w 670"/>
                <a:gd name="T51" fmla="*/ 271 h 402"/>
                <a:gd name="T52" fmla="*/ 0 w 670"/>
                <a:gd name="T53" fmla="*/ 263 h 402"/>
                <a:gd name="T54" fmla="*/ 2 w 670"/>
                <a:gd name="T55" fmla="*/ 256 h 402"/>
                <a:gd name="T56" fmla="*/ 9 w 670"/>
                <a:gd name="T57" fmla="*/ 250 h 402"/>
                <a:gd name="T58" fmla="*/ 120 w 670"/>
                <a:gd name="T59" fmla="*/ 250 h 402"/>
                <a:gd name="T60" fmla="*/ 187 w 670"/>
                <a:gd name="T61" fmla="*/ 163 h 402"/>
                <a:gd name="T62" fmla="*/ 193 w 670"/>
                <a:gd name="T63" fmla="*/ 160 h 402"/>
                <a:gd name="T64" fmla="*/ 201 w 670"/>
                <a:gd name="T65" fmla="*/ 161 h 402"/>
                <a:gd name="T66" fmla="*/ 206 w 670"/>
                <a:gd name="T67" fmla="*/ 168 h 402"/>
                <a:gd name="T68" fmla="*/ 239 w 670"/>
                <a:gd name="T69" fmla="*/ 321 h 402"/>
                <a:gd name="T70" fmla="*/ 302 w 670"/>
                <a:gd name="T71" fmla="*/ 7 h 402"/>
                <a:gd name="T72" fmla="*/ 308 w 670"/>
                <a:gd name="T73" fmla="*/ 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70" h="402">
                  <a:moveTo>
                    <a:pt x="314" y="0"/>
                  </a:moveTo>
                  <a:lnTo>
                    <a:pt x="318" y="2"/>
                  </a:lnTo>
                  <a:lnTo>
                    <a:pt x="322" y="3"/>
                  </a:lnTo>
                  <a:lnTo>
                    <a:pt x="325" y="7"/>
                  </a:lnTo>
                  <a:lnTo>
                    <a:pt x="327" y="12"/>
                  </a:lnTo>
                  <a:lnTo>
                    <a:pt x="379" y="342"/>
                  </a:lnTo>
                  <a:lnTo>
                    <a:pt x="420" y="256"/>
                  </a:lnTo>
                  <a:lnTo>
                    <a:pt x="422" y="253"/>
                  </a:lnTo>
                  <a:lnTo>
                    <a:pt x="425" y="250"/>
                  </a:lnTo>
                  <a:lnTo>
                    <a:pt x="428" y="249"/>
                  </a:lnTo>
                  <a:lnTo>
                    <a:pt x="432" y="248"/>
                  </a:lnTo>
                  <a:lnTo>
                    <a:pt x="657" y="248"/>
                  </a:lnTo>
                  <a:lnTo>
                    <a:pt x="661" y="249"/>
                  </a:lnTo>
                  <a:lnTo>
                    <a:pt x="665" y="250"/>
                  </a:lnTo>
                  <a:lnTo>
                    <a:pt x="667" y="253"/>
                  </a:lnTo>
                  <a:lnTo>
                    <a:pt x="670" y="257"/>
                  </a:lnTo>
                  <a:lnTo>
                    <a:pt x="670" y="262"/>
                  </a:lnTo>
                  <a:lnTo>
                    <a:pt x="670" y="266"/>
                  </a:lnTo>
                  <a:lnTo>
                    <a:pt x="667" y="270"/>
                  </a:lnTo>
                  <a:lnTo>
                    <a:pt x="665" y="273"/>
                  </a:lnTo>
                  <a:lnTo>
                    <a:pt x="661" y="274"/>
                  </a:lnTo>
                  <a:lnTo>
                    <a:pt x="657" y="275"/>
                  </a:lnTo>
                  <a:lnTo>
                    <a:pt x="441" y="275"/>
                  </a:lnTo>
                  <a:lnTo>
                    <a:pt x="386" y="394"/>
                  </a:lnTo>
                  <a:lnTo>
                    <a:pt x="383" y="398"/>
                  </a:lnTo>
                  <a:lnTo>
                    <a:pt x="379" y="401"/>
                  </a:lnTo>
                  <a:lnTo>
                    <a:pt x="375" y="402"/>
                  </a:lnTo>
                  <a:lnTo>
                    <a:pt x="371" y="402"/>
                  </a:lnTo>
                  <a:lnTo>
                    <a:pt x="367" y="401"/>
                  </a:lnTo>
                  <a:lnTo>
                    <a:pt x="363" y="398"/>
                  </a:lnTo>
                  <a:lnTo>
                    <a:pt x="361" y="394"/>
                  </a:lnTo>
                  <a:lnTo>
                    <a:pt x="360" y="390"/>
                  </a:lnTo>
                  <a:lnTo>
                    <a:pt x="312" y="91"/>
                  </a:lnTo>
                  <a:lnTo>
                    <a:pt x="252" y="392"/>
                  </a:lnTo>
                  <a:lnTo>
                    <a:pt x="251" y="396"/>
                  </a:lnTo>
                  <a:lnTo>
                    <a:pt x="247" y="400"/>
                  </a:lnTo>
                  <a:lnTo>
                    <a:pt x="243" y="402"/>
                  </a:lnTo>
                  <a:lnTo>
                    <a:pt x="239" y="402"/>
                  </a:lnTo>
                  <a:lnTo>
                    <a:pt x="239" y="402"/>
                  </a:lnTo>
                  <a:lnTo>
                    <a:pt x="234" y="402"/>
                  </a:lnTo>
                  <a:lnTo>
                    <a:pt x="230" y="400"/>
                  </a:lnTo>
                  <a:lnTo>
                    <a:pt x="227" y="396"/>
                  </a:lnTo>
                  <a:lnTo>
                    <a:pt x="226" y="392"/>
                  </a:lnTo>
                  <a:lnTo>
                    <a:pt x="187" y="206"/>
                  </a:lnTo>
                  <a:lnTo>
                    <a:pt x="137" y="271"/>
                  </a:lnTo>
                  <a:lnTo>
                    <a:pt x="134" y="274"/>
                  </a:lnTo>
                  <a:lnTo>
                    <a:pt x="130" y="277"/>
                  </a:lnTo>
                  <a:lnTo>
                    <a:pt x="126" y="277"/>
                  </a:lnTo>
                  <a:lnTo>
                    <a:pt x="13" y="277"/>
                  </a:lnTo>
                  <a:lnTo>
                    <a:pt x="9" y="277"/>
                  </a:lnTo>
                  <a:lnTo>
                    <a:pt x="5" y="274"/>
                  </a:lnTo>
                  <a:lnTo>
                    <a:pt x="2" y="271"/>
                  </a:lnTo>
                  <a:lnTo>
                    <a:pt x="0" y="267"/>
                  </a:lnTo>
                  <a:lnTo>
                    <a:pt x="0" y="263"/>
                  </a:lnTo>
                  <a:lnTo>
                    <a:pt x="0" y="259"/>
                  </a:lnTo>
                  <a:lnTo>
                    <a:pt x="2" y="256"/>
                  </a:lnTo>
                  <a:lnTo>
                    <a:pt x="5" y="253"/>
                  </a:lnTo>
                  <a:lnTo>
                    <a:pt x="9" y="250"/>
                  </a:lnTo>
                  <a:lnTo>
                    <a:pt x="13" y="250"/>
                  </a:lnTo>
                  <a:lnTo>
                    <a:pt x="120" y="250"/>
                  </a:lnTo>
                  <a:lnTo>
                    <a:pt x="184" y="165"/>
                  </a:lnTo>
                  <a:lnTo>
                    <a:pt x="187" y="163"/>
                  </a:lnTo>
                  <a:lnTo>
                    <a:pt x="189" y="161"/>
                  </a:lnTo>
                  <a:lnTo>
                    <a:pt x="193" y="160"/>
                  </a:lnTo>
                  <a:lnTo>
                    <a:pt x="197" y="160"/>
                  </a:lnTo>
                  <a:lnTo>
                    <a:pt x="201" y="161"/>
                  </a:lnTo>
                  <a:lnTo>
                    <a:pt x="204" y="164"/>
                  </a:lnTo>
                  <a:lnTo>
                    <a:pt x="206" y="168"/>
                  </a:lnTo>
                  <a:lnTo>
                    <a:pt x="208" y="170"/>
                  </a:lnTo>
                  <a:lnTo>
                    <a:pt x="239" y="321"/>
                  </a:lnTo>
                  <a:lnTo>
                    <a:pt x="301" y="11"/>
                  </a:lnTo>
                  <a:lnTo>
                    <a:pt x="302" y="7"/>
                  </a:lnTo>
                  <a:lnTo>
                    <a:pt x="305" y="3"/>
                  </a:lnTo>
                  <a:lnTo>
                    <a:pt x="308" y="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C2EFDE"/>
            </a:solidFill>
            <a:ln w="0">
              <a:solidFill>
                <a:srgbClr val="C2EFD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63"/>
            <p:cNvSpPr>
              <a:spLocks/>
            </p:cNvSpPr>
            <p:nvPr/>
          </p:nvSpPr>
          <p:spPr bwMode="auto">
            <a:xfrm flipH="1">
              <a:off x="4400550" y="6089650"/>
              <a:ext cx="1063625" cy="638175"/>
            </a:xfrm>
            <a:custGeom>
              <a:avLst/>
              <a:gdLst>
                <a:gd name="T0" fmla="*/ 318 w 670"/>
                <a:gd name="T1" fmla="*/ 2 h 402"/>
                <a:gd name="T2" fmla="*/ 325 w 670"/>
                <a:gd name="T3" fmla="*/ 7 h 402"/>
                <a:gd name="T4" fmla="*/ 379 w 670"/>
                <a:gd name="T5" fmla="*/ 342 h 402"/>
                <a:gd name="T6" fmla="*/ 422 w 670"/>
                <a:gd name="T7" fmla="*/ 253 h 402"/>
                <a:gd name="T8" fmla="*/ 428 w 670"/>
                <a:gd name="T9" fmla="*/ 249 h 402"/>
                <a:gd name="T10" fmla="*/ 657 w 670"/>
                <a:gd name="T11" fmla="*/ 248 h 402"/>
                <a:gd name="T12" fmla="*/ 665 w 670"/>
                <a:gd name="T13" fmla="*/ 250 h 402"/>
                <a:gd name="T14" fmla="*/ 670 w 670"/>
                <a:gd name="T15" fmla="*/ 257 h 402"/>
                <a:gd name="T16" fmla="*/ 670 w 670"/>
                <a:gd name="T17" fmla="*/ 266 h 402"/>
                <a:gd name="T18" fmla="*/ 665 w 670"/>
                <a:gd name="T19" fmla="*/ 273 h 402"/>
                <a:gd name="T20" fmla="*/ 657 w 670"/>
                <a:gd name="T21" fmla="*/ 275 h 402"/>
                <a:gd name="T22" fmla="*/ 386 w 670"/>
                <a:gd name="T23" fmla="*/ 394 h 402"/>
                <a:gd name="T24" fmla="*/ 379 w 670"/>
                <a:gd name="T25" fmla="*/ 401 h 402"/>
                <a:gd name="T26" fmla="*/ 371 w 670"/>
                <a:gd name="T27" fmla="*/ 402 h 402"/>
                <a:gd name="T28" fmla="*/ 363 w 670"/>
                <a:gd name="T29" fmla="*/ 398 h 402"/>
                <a:gd name="T30" fmla="*/ 360 w 670"/>
                <a:gd name="T31" fmla="*/ 390 h 402"/>
                <a:gd name="T32" fmla="*/ 252 w 670"/>
                <a:gd name="T33" fmla="*/ 392 h 402"/>
                <a:gd name="T34" fmla="*/ 247 w 670"/>
                <a:gd name="T35" fmla="*/ 400 h 402"/>
                <a:gd name="T36" fmla="*/ 239 w 670"/>
                <a:gd name="T37" fmla="*/ 402 h 402"/>
                <a:gd name="T38" fmla="*/ 234 w 670"/>
                <a:gd name="T39" fmla="*/ 402 h 402"/>
                <a:gd name="T40" fmla="*/ 227 w 670"/>
                <a:gd name="T41" fmla="*/ 396 h 402"/>
                <a:gd name="T42" fmla="*/ 187 w 670"/>
                <a:gd name="T43" fmla="*/ 206 h 402"/>
                <a:gd name="T44" fmla="*/ 134 w 670"/>
                <a:gd name="T45" fmla="*/ 274 h 402"/>
                <a:gd name="T46" fmla="*/ 126 w 670"/>
                <a:gd name="T47" fmla="*/ 277 h 402"/>
                <a:gd name="T48" fmla="*/ 9 w 670"/>
                <a:gd name="T49" fmla="*/ 277 h 402"/>
                <a:gd name="T50" fmla="*/ 2 w 670"/>
                <a:gd name="T51" fmla="*/ 271 h 402"/>
                <a:gd name="T52" fmla="*/ 0 w 670"/>
                <a:gd name="T53" fmla="*/ 263 h 402"/>
                <a:gd name="T54" fmla="*/ 2 w 670"/>
                <a:gd name="T55" fmla="*/ 256 h 402"/>
                <a:gd name="T56" fmla="*/ 9 w 670"/>
                <a:gd name="T57" fmla="*/ 250 h 402"/>
                <a:gd name="T58" fmla="*/ 120 w 670"/>
                <a:gd name="T59" fmla="*/ 250 h 402"/>
                <a:gd name="T60" fmla="*/ 187 w 670"/>
                <a:gd name="T61" fmla="*/ 163 h 402"/>
                <a:gd name="T62" fmla="*/ 193 w 670"/>
                <a:gd name="T63" fmla="*/ 160 h 402"/>
                <a:gd name="T64" fmla="*/ 201 w 670"/>
                <a:gd name="T65" fmla="*/ 161 h 402"/>
                <a:gd name="T66" fmla="*/ 206 w 670"/>
                <a:gd name="T67" fmla="*/ 168 h 402"/>
                <a:gd name="T68" fmla="*/ 239 w 670"/>
                <a:gd name="T69" fmla="*/ 321 h 402"/>
                <a:gd name="T70" fmla="*/ 302 w 670"/>
                <a:gd name="T71" fmla="*/ 7 h 402"/>
                <a:gd name="T72" fmla="*/ 308 w 670"/>
                <a:gd name="T73" fmla="*/ 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70" h="402">
                  <a:moveTo>
                    <a:pt x="314" y="0"/>
                  </a:moveTo>
                  <a:lnTo>
                    <a:pt x="318" y="2"/>
                  </a:lnTo>
                  <a:lnTo>
                    <a:pt x="322" y="3"/>
                  </a:lnTo>
                  <a:lnTo>
                    <a:pt x="325" y="7"/>
                  </a:lnTo>
                  <a:lnTo>
                    <a:pt x="327" y="12"/>
                  </a:lnTo>
                  <a:lnTo>
                    <a:pt x="379" y="342"/>
                  </a:lnTo>
                  <a:lnTo>
                    <a:pt x="420" y="256"/>
                  </a:lnTo>
                  <a:lnTo>
                    <a:pt x="422" y="253"/>
                  </a:lnTo>
                  <a:lnTo>
                    <a:pt x="425" y="250"/>
                  </a:lnTo>
                  <a:lnTo>
                    <a:pt x="428" y="249"/>
                  </a:lnTo>
                  <a:lnTo>
                    <a:pt x="432" y="248"/>
                  </a:lnTo>
                  <a:lnTo>
                    <a:pt x="657" y="248"/>
                  </a:lnTo>
                  <a:lnTo>
                    <a:pt x="661" y="249"/>
                  </a:lnTo>
                  <a:lnTo>
                    <a:pt x="665" y="250"/>
                  </a:lnTo>
                  <a:lnTo>
                    <a:pt x="667" y="253"/>
                  </a:lnTo>
                  <a:lnTo>
                    <a:pt x="670" y="257"/>
                  </a:lnTo>
                  <a:lnTo>
                    <a:pt x="670" y="262"/>
                  </a:lnTo>
                  <a:lnTo>
                    <a:pt x="670" y="266"/>
                  </a:lnTo>
                  <a:lnTo>
                    <a:pt x="667" y="270"/>
                  </a:lnTo>
                  <a:lnTo>
                    <a:pt x="665" y="273"/>
                  </a:lnTo>
                  <a:lnTo>
                    <a:pt x="661" y="274"/>
                  </a:lnTo>
                  <a:lnTo>
                    <a:pt x="657" y="275"/>
                  </a:lnTo>
                  <a:lnTo>
                    <a:pt x="441" y="275"/>
                  </a:lnTo>
                  <a:lnTo>
                    <a:pt x="386" y="394"/>
                  </a:lnTo>
                  <a:lnTo>
                    <a:pt x="383" y="398"/>
                  </a:lnTo>
                  <a:lnTo>
                    <a:pt x="379" y="401"/>
                  </a:lnTo>
                  <a:lnTo>
                    <a:pt x="375" y="402"/>
                  </a:lnTo>
                  <a:lnTo>
                    <a:pt x="371" y="402"/>
                  </a:lnTo>
                  <a:lnTo>
                    <a:pt x="367" y="401"/>
                  </a:lnTo>
                  <a:lnTo>
                    <a:pt x="363" y="398"/>
                  </a:lnTo>
                  <a:lnTo>
                    <a:pt x="361" y="394"/>
                  </a:lnTo>
                  <a:lnTo>
                    <a:pt x="360" y="390"/>
                  </a:lnTo>
                  <a:lnTo>
                    <a:pt x="312" y="91"/>
                  </a:lnTo>
                  <a:lnTo>
                    <a:pt x="252" y="392"/>
                  </a:lnTo>
                  <a:lnTo>
                    <a:pt x="251" y="396"/>
                  </a:lnTo>
                  <a:lnTo>
                    <a:pt x="247" y="400"/>
                  </a:lnTo>
                  <a:lnTo>
                    <a:pt x="243" y="402"/>
                  </a:lnTo>
                  <a:lnTo>
                    <a:pt x="239" y="402"/>
                  </a:lnTo>
                  <a:lnTo>
                    <a:pt x="239" y="402"/>
                  </a:lnTo>
                  <a:lnTo>
                    <a:pt x="234" y="402"/>
                  </a:lnTo>
                  <a:lnTo>
                    <a:pt x="230" y="400"/>
                  </a:lnTo>
                  <a:lnTo>
                    <a:pt x="227" y="396"/>
                  </a:lnTo>
                  <a:lnTo>
                    <a:pt x="226" y="392"/>
                  </a:lnTo>
                  <a:lnTo>
                    <a:pt x="187" y="206"/>
                  </a:lnTo>
                  <a:lnTo>
                    <a:pt x="137" y="271"/>
                  </a:lnTo>
                  <a:lnTo>
                    <a:pt x="134" y="274"/>
                  </a:lnTo>
                  <a:lnTo>
                    <a:pt x="130" y="277"/>
                  </a:lnTo>
                  <a:lnTo>
                    <a:pt x="126" y="277"/>
                  </a:lnTo>
                  <a:lnTo>
                    <a:pt x="13" y="277"/>
                  </a:lnTo>
                  <a:lnTo>
                    <a:pt x="9" y="277"/>
                  </a:lnTo>
                  <a:lnTo>
                    <a:pt x="5" y="274"/>
                  </a:lnTo>
                  <a:lnTo>
                    <a:pt x="2" y="271"/>
                  </a:lnTo>
                  <a:lnTo>
                    <a:pt x="0" y="267"/>
                  </a:lnTo>
                  <a:lnTo>
                    <a:pt x="0" y="263"/>
                  </a:lnTo>
                  <a:lnTo>
                    <a:pt x="0" y="259"/>
                  </a:lnTo>
                  <a:lnTo>
                    <a:pt x="2" y="256"/>
                  </a:lnTo>
                  <a:lnTo>
                    <a:pt x="5" y="253"/>
                  </a:lnTo>
                  <a:lnTo>
                    <a:pt x="9" y="250"/>
                  </a:lnTo>
                  <a:lnTo>
                    <a:pt x="13" y="250"/>
                  </a:lnTo>
                  <a:lnTo>
                    <a:pt x="120" y="250"/>
                  </a:lnTo>
                  <a:lnTo>
                    <a:pt x="184" y="165"/>
                  </a:lnTo>
                  <a:lnTo>
                    <a:pt x="187" y="163"/>
                  </a:lnTo>
                  <a:lnTo>
                    <a:pt x="189" y="161"/>
                  </a:lnTo>
                  <a:lnTo>
                    <a:pt x="193" y="160"/>
                  </a:lnTo>
                  <a:lnTo>
                    <a:pt x="197" y="160"/>
                  </a:lnTo>
                  <a:lnTo>
                    <a:pt x="201" y="161"/>
                  </a:lnTo>
                  <a:lnTo>
                    <a:pt x="204" y="164"/>
                  </a:lnTo>
                  <a:lnTo>
                    <a:pt x="206" y="168"/>
                  </a:lnTo>
                  <a:lnTo>
                    <a:pt x="208" y="170"/>
                  </a:lnTo>
                  <a:lnTo>
                    <a:pt x="239" y="321"/>
                  </a:lnTo>
                  <a:lnTo>
                    <a:pt x="301" y="11"/>
                  </a:lnTo>
                  <a:lnTo>
                    <a:pt x="302" y="7"/>
                  </a:lnTo>
                  <a:lnTo>
                    <a:pt x="305" y="3"/>
                  </a:lnTo>
                  <a:lnTo>
                    <a:pt x="308" y="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C2EFDE"/>
            </a:solidFill>
            <a:ln w="0">
              <a:solidFill>
                <a:srgbClr val="C2EFD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485390" y="6089650"/>
            <a:ext cx="1962785" cy="638175"/>
            <a:chOff x="2485390" y="6089650"/>
            <a:chExt cx="1962785" cy="638175"/>
          </a:xfrm>
        </p:grpSpPr>
        <p:sp>
          <p:nvSpPr>
            <p:cNvPr id="60" name="Freeform 163"/>
            <p:cNvSpPr>
              <a:spLocks/>
            </p:cNvSpPr>
            <p:nvPr/>
          </p:nvSpPr>
          <p:spPr bwMode="auto">
            <a:xfrm>
              <a:off x="3384550" y="6089650"/>
              <a:ext cx="1063625" cy="638175"/>
            </a:xfrm>
            <a:custGeom>
              <a:avLst/>
              <a:gdLst>
                <a:gd name="T0" fmla="*/ 318 w 670"/>
                <a:gd name="T1" fmla="*/ 2 h 402"/>
                <a:gd name="T2" fmla="*/ 325 w 670"/>
                <a:gd name="T3" fmla="*/ 7 h 402"/>
                <a:gd name="T4" fmla="*/ 379 w 670"/>
                <a:gd name="T5" fmla="*/ 342 h 402"/>
                <a:gd name="T6" fmla="*/ 422 w 670"/>
                <a:gd name="T7" fmla="*/ 253 h 402"/>
                <a:gd name="T8" fmla="*/ 428 w 670"/>
                <a:gd name="T9" fmla="*/ 249 h 402"/>
                <a:gd name="T10" fmla="*/ 657 w 670"/>
                <a:gd name="T11" fmla="*/ 248 h 402"/>
                <a:gd name="T12" fmla="*/ 665 w 670"/>
                <a:gd name="T13" fmla="*/ 250 h 402"/>
                <a:gd name="T14" fmla="*/ 670 w 670"/>
                <a:gd name="T15" fmla="*/ 257 h 402"/>
                <a:gd name="T16" fmla="*/ 670 w 670"/>
                <a:gd name="T17" fmla="*/ 266 h 402"/>
                <a:gd name="T18" fmla="*/ 665 w 670"/>
                <a:gd name="T19" fmla="*/ 273 h 402"/>
                <a:gd name="T20" fmla="*/ 657 w 670"/>
                <a:gd name="T21" fmla="*/ 275 h 402"/>
                <a:gd name="T22" fmla="*/ 386 w 670"/>
                <a:gd name="T23" fmla="*/ 394 h 402"/>
                <a:gd name="T24" fmla="*/ 379 w 670"/>
                <a:gd name="T25" fmla="*/ 401 h 402"/>
                <a:gd name="T26" fmla="*/ 371 w 670"/>
                <a:gd name="T27" fmla="*/ 402 h 402"/>
                <a:gd name="T28" fmla="*/ 363 w 670"/>
                <a:gd name="T29" fmla="*/ 398 h 402"/>
                <a:gd name="T30" fmla="*/ 360 w 670"/>
                <a:gd name="T31" fmla="*/ 390 h 402"/>
                <a:gd name="T32" fmla="*/ 252 w 670"/>
                <a:gd name="T33" fmla="*/ 392 h 402"/>
                <a:gd name="T34" fmla="*/ 247 w 670"/>
                <a:gd name="T35" fmla="*/ 400 h 402"/>
                <a:gd name="T36" fmla="*/ 239 w 670"/>
                <a:gd name="T37" fmla="*/ 402 h 402"/>
                <a:gd name="T38" fmla="*/ 234 w 670"/>
                <a:gd name="T39" fmla="*/ 402 h 402"/>
                <a:gd name="T40" fmla="*/ 227 w 670"/>
                <a:gd name="T41" fmla="*/ 396 h 402"/>
                <a:gd name="T42" fmla="*/ 187 w 670"/>
                <a:gd name="T43" fmla="*/ 206 h 402"/>
                <a:gd name="T44" fmla="*/ 134 w 670"/>
                <a:gd name="T45" fmla="*/ 274 h 402"/>
                <a:gd name="T46" fmla="*/ 126 w 670"/>
                <a:gd name="T47" fmla="*/ 277 h 402"/>
                <a:gd name="T48" fmla="*/ 9 w 670"/>
                <a:gd name="T49" fmla="*/ 277 h 402"/>
                <a:gd name="T50" fmla="*/ 2 w 670"/>
                <a:gd name="T51" fmla="*/ 271 h 402"/>
                <a:gd name="T52" fmla="*/ 0 w 670"/>
                <a:gd name="T53" fmla="*/ 263 h 402"/>
                <a:gd name="T54" fmla="*/ 2 w 670"/>
                <a:gd name="T55" fmla="*/ 256 h 402"/>
                <a:gd name="T56" fmla="*/ 9 w 670"/>
                <a:gd name="T57" fmla="*/ 250 h 402"/>
                <a:gd name="T58" fmla="*/ 120 w 670"/>
                <a:gd name="T59" fmla="*/ 250 h 402"/>
                <a:gd name="T60" fmla="*/ 187 w 670"/>
                <a:gd name="T61" fmla="*/ 163 h 402"/>
                <a:gd name="T62" fmla="*/ 193 w 670"/>
                <a:gd name="T63" fmla="*/ 160 h 402"/>
                <a:gd name="T64" fmla="*/ 201 w 670"/>
                <a:gd name="T65" fmla="*/ 161 h 402"/>
                <a:gd name="T66" fmla="*/ 206 w 670"/>
                <a:gd name="T67" fmla="*/ 168 h 402"/>
                <a:gd name="T68" fmla="*/ 239 w 670"/>
                <a:gd name="T69" fmla="*/ 321 h 402"/>
                <a:gd name="T70" fmla="*/ 302 w 670"/>
                <a:gd name="T71" fmla="*/ 7 h 402"/>
                <a:gd name="T72" fmla="*/ 308 w 670"/>
                <a:gd name="T73" fmla="*/ 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70" h="402">
                  <a:moveTo>
                    <a:pt x="314" y="0"/>
                  </a:moveTo>
                  <a:lnTo>
                    <a:pt x="318" y="2"/>
                  </a:lnTo>
                  <a:lnTo>
                    <a:pt x="322" y="3"/>
                  </a:lnTo>
                  <a:lnTo>
                    <a:pt x="325" y="7"/>
                  </a:lnTo>
                  <a:lnTo>
                    <a:pt x="327" y="12"/>
                  </a:lnTo>
                  <a:lnTo>
                    <a:pt x="379" y="342"/>
                  </a:lnTo>
                  <a:lnTo>
                    <a:pt x="420" y="256"/>
                  </a:lnTo>
                  <a:lnTo>
                    <a:pt x="422" y="253"/>
                  </a:lnTo>
                  <a:lnTo>
                    <a:pt x="425" y="250"/>
                  </a:lnTo>
                  <a:lnTo>
                    <a:pt x="428" y="249"/>
                  </a:lnTo>
                  <a:lnTo>
                    <a:pt x="432" y="248"/>
                  </a:lnTo>
                  <a:lnTo>
                    <a:pt x="657" y="248"/>
                  </a:lnTo>
                  <a:lnTo>
                    <a:pt x="661" y="249"/>
                  </a:lnTo>
                  <a:lnTo>
                    <a:pt x="665" y="250"/>
                  </a:lnTo>
                  <a:lnTo>
                    <a:pt x="667" y="253"/>
                  </a:lnTo>
                  <a:lnTo>
                    <a:pt x="670" y="257"/>
                  </a:lnTo>
                  <a:lnTo>
                    <a:pt x="670" y="262"/>
                  </a:lnTo>
                  <a:lnTo>
                    <a:pt x="670" y="266"/>
                  </a:lnTo>
                  <a:lnTo>
                    <a:pt x="667" y="270"/>
                  </a:lnTo>
                  <a:lnTo>
                    <a:pt x="665" y="273"/>
                  </a:lnTo>
                  <a:lnTo>
                    <a:pt x="661" y="274"/>
                  </a:lnTo>
                  <a:lnTo>
                    <a:pt x="657" y="275"/>
                  </a:lnTo>
                  <a:lnTo>
                    <a:pt x="441" y="275"/>
                  </a:lnTo>
                  <a:lnTo>
                    <a:pt x="386" y="394"/>
                  </a:lnTo>
                  <a:lnTo>
                    <a:pt x="383" y="398"/>
                  </a:lnTo>
                  <a:lnTo>
                    <a:pt x="379" y="401"/>
                  </a:lnTo>
                  <a:lnTo>
                    <a:pt x="375" y="402"/>
                  </a:lnTo>
                  <a:lnTo>
                    <a:pt x="371" y="402"/>
                  </a:lnTo>
                  <a:lnTo>
                    <a:pt x="367" y="401"/>
                  </a:lnTo>
                  <a:lnTo>
                    <a:pt x="363" y="398"/>
                  </a:lnTo>
                  <a:lnTo>
                    <a:pt x="361" y="394"/>
                  </a:lnTo>
                  <a:lnTo>
                    <a:pt x="360" y="390"/>
                  </a:lnTo>
                  <a:lnTo>
                    <a:pt x="312" y="91"/>
                  </a:lnTo>
                  <a:lnTo>
                    <a:pt x="252" y="392"/>
                  </a:lnTo>
                  <a:lnTo>
                    <a:pt x="251" y="396"/>
                  </a:lnTo>
                  <a:lnTo>
                    <a:pt x="247" y="400"/>
                  </a:lnTo>
                  <a:lnTo>
                    <a:pt x="243" y="402"/>
                  </a:lnTo>
                  <a:lnTo>
                    <a:pt x="239" y="402"/>
                  </a:lnTo>
                  <a:lnTo>
                    <a:pt x="239" y="402"/>
                  </a:lnTo>
                  <a:lnTo>
                    <a:pt x="234" y="402"/>
                  </a:lnTo>
                  <a:lnTo>
                    <a:pt x="230" y="400"/>
                  </a:lnTo>
                  <a:lnTo>
                    <a:pt x="227" y="396"/>
                  </a:lnTo>
                  <a:lnTo>
                    <a:pt x="226" y="392"/>
                  </a:lnTo>
                  <a:lnTo>
                    <a:pt x="187" y="206"/>
                  </a:lnTo>
                  <a:lnTo>
                    <a:pt x="137" y="271"/>
                  </a:lnTo>
                  <a:lnTo>
                    <a:pt x="134" y="274"/>
                  </a:lnTo>
                  <a:lnTo>
                    <a:pt x="130" y="277"/>
                  </a:lnTo>
                  <a:lnTo>
                    <a:pt x="126" y="277"/>
                  </a:lnTo>
                  <a:lnTo>
                    <a:pt x="13" y="277"/>
                  </a:lnTo>
                  <a:lnTo>
                    <a:pt x="9" y="277"/>
                  </a:lnTo>
                  <a:lnTo>
                    <a:pt x="5" y="274"/>
                  </a:lnTo>
                  <a:lnTo>
                    <a:pt x="2" y="271"/>
                  </a:lnTo>
                  <a:lnTo>
                    <a:pt x="0" y="267"/>
                  </a:lnTo>
                  <a:lnTo>
                    <a:pt x="0" y="263"/>
                  </a:lnTo>
                  <a:lnTo>
                    <a:pt x="0" y="259"/>
                  </a:lnTo>
                  <a:lnTo>
                    <a:pt x="2" y="256"/>
                  </a:lnTo>
                  <a:lnTo>
                    <a:pt x="5" y="253"/>
                  </a:lnTo>
                  <a:lnTo>
                    <a:pt x="9" y="250"/>
                  </a:lnTo>
                  <a:lnTo>
                    <a:pt x="13" y="250"/>
                  </a:lnTo>
                  <a:lnTo>
                    <a:pt x="120" y="250"/>
                  </a:lnTo>
                  <a:lnTo>
                    <a:pt x="184" y="165"/>
                  </a:lnTo>
                  <a:lnTo>
                    <a:pt x="187" y="163"/>
                  </a:lnTo>
                  <a:lnTo>
                    <a:pt x="189" y="161"/>
                  </a:lnTo>
                  <a:lnTo>
                    <a:pt x="193" y="160"/>
                  </a:lnTo>
                  <a:lnTo>
                    <a:pt x="197" y="160"/>
                  </a:lnTo>
                  <a:lnTo>
                    <a:pt x="201" y="161"/>
                  </a:lnTo>
                  <a:lnTo>
                    <a:pt x="204" y="164"/>
                  </a:lnTo>
                  <a:lnTo>
                    <a:pt x="206" y="168"/>
                  </a:lnTo>
                  <a:lnTo>
                    <a:pt x="208" y="170"/>
                  </a:lnTo>
                  <a:lnTo>
                    <a:pt x="239" y="321"/>
                  </a:lnTo>
                  <a:lnTo>
                    <a:pt x="301" y="11"/>
                  </a:lnTo>
                  <a:lnTo>
                    <a:pt x="302" y="7"/>
                  </a:lnTo>
                  <a:lnTo>
                    <a:pt x="305" y="3"/>
                  </a:lnTo>
                  <a:lnTo>
                    <a:pt x="308" y="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C2EFDE"/>
            </a:solidFill>
            <a:ln w="0">
              <a:solidFill>
                <a:srgbClr val="C2EFD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63"/>
            <p:cNvSpPr>
              <a:spLocks/>
            </p:cNvSpPr>
            <p:nvPr/>
          </p:nvSpPr>
          <p:spPr bwMode="auto">
            <a:xfrm flipH="1">
              <a:off x="2485390" y="6089650"/>
              <a:ext cx="1063625" cy="638175"/>
            </a:xfrm>
            <a:custGeom>
              <a:avLst/>
              <a:gdLst>
                <a:gd name="T0" fmla="*/ 318 w 670"/>
                <a:gd name="T1" fmla="*/ 2 h 402"/>
                <a:gd name="T2" fmla="*/ 325 w 670"/>
                <a:gd name="T3" fmla="*/ 7 h 402"/>
                <a:gd name="T4" fmla="*/ 379 w 670"/>
                <a:gd name="T5" fmla="*/ 342 h 402"/>
                <a:gd name="T6" fmla="*/ 422 w 670"/>
                <a:gd name="T7" fmla="*/ 253 h 402"/>
                <a:gd name="T8" fmla="*/ 428 w 670"/>
                <a:gd name="T9" fmla="*/ 249 h 402"/>
                <a:gd name="T10" fmla="*/ 657 w 670"/>
                <a:gd name="T11" fmla="*/ 248 h 402"/>
                <a:gd name="T12" fmla="*/ 665 w 670"/>
                <a:gd name="T13" fmla="*/ 250 h 402"/>
                <a:gd name="T14" fmla="*/ 670 w 670"/>
                <a:gd name="T15" fmla="*/ 257 h 402"/>
                <a:gd name="T16" fmla="*/ 670 w 670"/>
                <a:gd name="T17" fmla="*/ 266 h 402"/>
                <a:gd name="T18" fmla="*/ 665 w 670"/>
                <a:gd name="T19" fmla="*/ 273 h 402"/>
                <a:gd name="T20" fmla="*/ 657 w 670"/>
                <a:gd name="T21" fmla="*/ 275 h 402"/>
                <a:gd name="T22" fmla="*/ 386 w 670"/>
                <a:gd name="T23" fmla="*/ 394 h 402"/>
                <a:gd name="T24" fmla="*/ 379 w 670"/>
                <a:gd name="T25" fmla="*/ 401 h 402"/>
                <a:gd name="T26" fmla="*/ 371 w 670"/>
                <a:gd name="T27" fmla="*/ 402 h 402"/>
                <a:gd name="T28" fmla="*/ 363 w 670"/>
                <a:gd name="T29" fmla="*/ 398 h 402"/>
                <a:gd name="T30" fmla="*/ 360 w 670"/>
                <a:gd name="T31" fmla="*/ 390 h 402"/>
                <a:gd name="T32" fmla="*/ 252 w 670"/>
                <a:gd name="T33" fmla="*/ 392 h 402"/>
                <a:gd name="T34" fmla="*/ 247 w 670"/>
                <a:gd name="T35" fmla="*/ 400 h 402"/>
                <a:gd name="T36" fmla="*/ 239 w 670"/>
                <a:gd name="T37" fmla="*/ 402 h 402"/>
                <a:gd name="T38" fmla="*/ 234 w 670"/>
                <a:gd name="T39" fmla="*/ 402 h 402"/>
                <a:gd name="T40" fmla="*/ 227 w 670"/>
                <a:gd name="T41" fmla="*/ 396 h 402"/>
                <a:gd name="T42" fmla="*/ 187 w 670"/>
                <a:gd name="T43" fmla="*/ 206 h 402"/>
                <a:gd name="T44" fmla="*/ 134 w 670"/>
                <a:gd name="T45" fmla="*/ 274 h 402"/>
                <a:gd name="T46" fmla="*/ 126 w 670"/>
                <a:gd name="T47" fmla="*/ 277 h 402"/>
                <a:gd name="T48" fmla="*/ 9 w 670"/>
                <a:gd name="T49" fmla="*/ 277 h 402"/>
                <a:gd name="T50" fmla="*/ 2 w 670"/>
                <a:gd name="T51" fmla="*/ 271 h 402"/>
                <a:gd name="T52" fmla="*/ 0 w 670"/>
                <a:gd name="T53" fmla="*/ 263 h 402"/>
                <a:gd name="T54" fmla="*/ 2 w 670"/>
                <a:gd name="T55" fmla="*/ 256 h 402"/>
                <a:gd name="T56" fmla="*/ 9 w 670"/>
                <a:gd name="T57" fmla="*/ 250 h 402"/>
                <a:gd name="T58" fmla="*/ 120 w 670"/>
                <a:gd name="T59" fmla="*/ 250 h 402"/>
                <a:gd name="T60" fmla="*/ 187 w 670"/>
                <a:gd name="T61" fmla="*/ 163 h 402"/>
                <a:gd name="T62" fmla="*/ 193 w 670"/>
                <a:gd name="T63" fmla="*/ 160 h 402"/>
                <a:gd name="T64" fmla="*/ 201 w 670"/>
                <a:gd name="T65" fmla="*/ 161 h 402"/>
                <a:gd name="T66" fmla="*/ 206 w 670"/>
                <a:gd name="T67" fmla="*/ 168 h 402"/>
                <a:gd name="T68" fmla="*/ 239 w 670"/>
                <a:gd name="T69" fmla="*/ 321 h 402"/>
                <a:gd name="T70" fmla="*/ 302 w 670"/>
                <a:gd name="T71" fmla="*/ 7 h 402"/>
                <a:gd name="T72" fmla="*/ 308 w 670"/>
                <a:gd name="T73" fmla="*/ 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70" h="402">
                  <a:moveTo>
                    <a:pt x="314" y="0"/>
                  </a:moveTo>
                  <a:lnTo>
                    <a:pt x="318" y="2"/>
                  </a:lnTo>
                  <a:lnTo>
                    <a:pt x="322" y="3"/>
                  </a:lnTo>
                  <a:lnTo>
                    <a:pt x="325" y="7"/>
                  </a:lnTo>
                  <a:lnTo>
                    <a:pt x="327" y="12"/>
                  </a:lnTo>
                  <a:lnTo>
                    <a:pt x="379" y="342"/>
                  </a:lnTo>
                  <a:lnTo>
                    <a:pt x="420" y="256"/>
                  </a:lnTo>
                  <a:lnTo>
                    <a:pt x="422" y="253"/>
                  </a:lnTo>
                  <a:lnTo>
                    <a:pt x="425" y="250"/>
                  </a:lnTo>
                  <a:lnTo>
                    <a:pt x="428" y="249"/>
                  </a:lnTo>
                  <a:lnTo>
                    <a:pt x="432" y="248"/>
                  </a:lnTo>
                  <a:lnTo>
                    <a:pt x="657" y="248"/>
                  </a:lnTo>
                  <a:lnTo>
                    <a:pt x="661" y="249"/>
                  </a:lnTo>
                  <a:lnTo>
                    <a:pt x="665" y="250"/>
                  </a:lnTo>
                  <a:lnTo>
                    <a:pt x="667" y="253"/>
                  </a:lnTo>
                  <a:lnTo>
                    <a:pt x="670" y="257"/>
                  </a:lnTo>
                  <a:lnTo>
                    <a:pt x="670" y="262"/>
                  </a:lnTo>
                  <a:lnTo>
                    <a:pt x="670" y="266"/>
                  </a:lnTo>
                  <a:lnTo>
                    <a:pt x="667" y="270"/>
                  </a:lnTo>
                  <a:lnTo>
                    <a:pt x="665" y="273"/>
                  </a:lnTo>
                  <a:lnTo>
                    <a:pt x="661" y="274"/>
                  </a:lnTo>
                  <a:lnTo>
                    <a:pt x="657" y="275"/>
                  </a:lnTo>
                  <a:lnTo>
                    <a:pt x="441" y="275"/>
                  </a:lnTo>
                  <a:lnTo>
                    <a:pt x="386" y="394"/>
                  </a:lnTo>
                  <a:lnTo>
                    <a:pt x="383" y="398"/>
                  </a:lnTo>
                  <a:lnTo>
                    <a:pt x="379" y="401"/>
                  </a:lnTo>
                  <a:lnTo>
                    <a:pt x="375" y="402"/>
                  </a:lnTo>
                  <a:lnTo>
                    <a:pt x="371" y="402"/>
                  </a:lnTo>
                  <a:lnTo>
                    <a:pt x="367" y="401"/>
                  </a:lnTo>
                  <a:lnTo>
                    <a:pt x="363" y="398"/>
                  </a:lnTo>
                  <a:lnTo>
                    <a:pt x="361" y="394"/>
                  </a:lnTo>
                  <a:lnTo>
                    <a:pt x="360" y="390"/>
                  </a:lnTo>
                  <a:lnTo>
                    <a:pt x="312" y="91"/>
                  </a:lnTo>
                  <a:lnTo>
                    <a:pt x="252" y="392"/>
                  </a:lnTo>
                  <a:lnTo>
                    <a:pt x="251" y="396"/>
                  </a:lnTo>
                  <a:lnTo>
                    <a:pt x="247" y="400"/>
                  </a:lnTo>
                  <a:lnTo>
                    <a:pt x="243" y="402"/>
                  </a:lnTo>
                  <a:lnTo>
                    <a:pt x="239" y="402"/>
                  </a:lnTo>
                  <a:lnTo>
                    <a:pt x="239" y="402"/>
                  </a:lnTo>
                  <a:lnTo>
                    <a:pt x="234" y="402"/>
                  </a:lnTo>
                  <a:lnTo>
                    <a:pt x="230" y="400"/>
                  </a:lnTo>
                  <a:lnTo>
                    <a:pt x="227" y="396"/>
                  </a:lnTo>
                  <a:lnTo>
                    <a:pt x="226" y="392"/>
                  </a:lnTo>
                  <a:lnTo>
                    <a:pt x="187" y="206"/>
                  </a:lnTo>
                  <a:lnTo>
                    <a:pt x="137" y="271"/>
                  </a:lnTo>
                  <a:lnTo>
                    <a:pt x="134" y="274"/>
                  </a:lnTo>
                  <a:lnTo>
                    <a:pt x="130" y="277"/>
                  </a:lnTo>
                  <a:lnTo>
                    <a:pt x="126" y="277"/>
                  </a:lnTo>
                  <a:lnTo>
                    <a:pt x="13" y="277"/>
                  </a:lnTo>
                  <a:lnTo>
                    <a:pt x="9" y="277"/>
                  </a:lnTo>
                  <a:lnTo>
                    <a:pt x="5" y="274"/>
                  </a:lnTo>
                  <a:lnTo>
                    <a:pt x="2" y="271"/>
                  </a:lnTo>
                  <a:lnTo>
                    <a:pt x="0" y="267"/>
                  </a:lnTo>
                  <a:lnTo>
                    <a:pt x="0" y="263"/>
                  </a:lnTo>
                  <a:lnTo>
                    <a:pt x="0" y="259"/>
                  </a:lnTo>
                  <a:lnTo>
                    <a:pt x="2" y="256"/>
                  </a:lnTo>
                  <a:lnTo>
                    <a:pt x="5" y="253"/>
                  </a:lnTo>
                  <a:lnTo>
                    <a:pt x="9" y="250"/>
                  </a:lnTo>
                  <a:lnTo>
                    <a:pt x="13" y="250"/>
                  </a:lnTo>
                  <a:lnTo>
                    <a:pt x="120" y="250"/>
                  </a:lnTo>
                  <a:lnTo>
                    <a:pt x="184" y="165"/>
                  </a:lnTo>
                  <a:lnTo>
                    <a:pt x="187" y="163"/>
                  </a:lnTo>
                  <a:lnTo>
                    <a:pt x="189" y="161"/>
                  </a:lnTo>
                  <a:lnTo>
                    <a:pt x="193" y="160"/>
                  </a:lnTo>
                  <a:lnTo>
                    <a:pt x="197" y="160"/>
                  </a:lnTo>
                  <a:lnTo>
                    <a:pt x="201" y="161"/>
                  </a:lnTo>
                  <a:lnTo>
                    <a:pt x="204" y="164"/>
                  </a:lnTo>
                  <a:lnTo>
                    <a:pt x="206" y="168"/>
                  </a:lnTo>
                  <a:lnTo>
                    <a:pt x="208" y="170"/>
                  </a:lnTo>
                  <a:lnTo>
                    <a:pt x="239" y="321"/>
                  </a:lnTo>
                  <a:lnTo>
                    <a:pt x="301" y="11"/>
                  </a:lnTo>
                  <a:lnTo>
                    <a:pt x="302" y="7"/>
                  </a:lnTo>
                  <a:lnTo>
                    <a:pt x="305" y="3"/>
                  </a:lnTo>
                  <a:lnTo>
                    <a:pt x="308" y="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C2EFDE"/>
            </a:solidFill>
            <a:ln w="0">
              <a:solidFill>
                <a:srgbClr val="C2EFD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592455" y="6089650"/>
            <a:ext cx="1962785" cy="638175"/>
            <a:chOff x="592455" y="6089650"/>
            <a:chExt cx="1962785" cy="638175"/>
          </a:xfrm>
        </p:grpSpPr>
        <p:sp>
          <p:nvSpPr>
            <p:cNvPr id="63" name="Freeform 163"/>
            <p:cNvSpPr>
              <a:spLocks/>
            </p:cNvSpPr>
            <p:nvPr/>
          </p:nvSpPr>
          <p:spPr bwMode="auto">
            <a:xfrm>
              <a:off x="1492250" y="6089650"/>
              <a:ext cx="1063625" cy="638175"/>
            </a:xfrm>
            <a:custGeom>
              <a:avLst/>
              <a:gdLst>
                <a:gd name="T0" fmla="*/ 318 w 670"/>
                <a:gd name="T1" fmla="*/ 2 h 402"/>
                <a:gd name="T2" fmla="*/ 325 w 670"/>
                <a:gd name="T3" fmla="*/ 7 h 402"/>
                <a:gd name="T4" fmla="*/ 379 w 670"/>
                <a:gd name="T5" fmla="*/ 342 h 402"/>
                <a:gd name="T6" fmla="*/ 422 w 670"/>
                <a:gd name="T7" fmla="*/ 253 h 402"/>
                <a:gd name="T8" fmla="*/ 428 w 670"/>
                <a:gd name="T9" fmla="*/ 249 h 402"/>
                <a:gd name="T10" fmla="*/ 657 w 670"/>
                <a:gd name="T11" fmla="*/ 248 h 402"/>
                <a:gd name="T12" fmla="*/ 665 w 670"/>
                <a:gd name="T13" fmla="*/ 250 h 402"/>
                <a:gd name="T14" fmla="*/ 670 w 670"/>
                <a:gd name="T15" fmla="*/ 257 h 402"/>
                <a:gd name="T16" fmla="*/ 670 w 670"/>
                <a:gd name="T17" fmla="*/ 266 h 402"/>
                <a:gd name="T18" fmla="*/ 665 w 670"/>
                <a:gd name="T19" fmla="*/ 273 h 402"/>
                <a:gd name="T20" fmla="*/ 657 w 670"/>
                <a:gd name="T21" fmla="*/ 275 h 402"/>
                <a:gd name="T22" fmla="*/ 386 w 670"/>
                <a:gd name="T23" fmla="*/ 394 h 402"/>
                <a:gd name="T24" fmla="*/ 379 w 670"/>
                <a:gd name="T25" fmla="*/ 401 h 402"/>
                <a:gd name="T26" fmla="*/ 371 w 670"/>
                <a:gd name="T27" fmla="*/ 402 h 402"/>
                <a:gd name="T28" fmla="*/ 363 w 670"/>
                <a:gd name="T29" fmla="*/ 398 h 402"/>
                <a:gd name="T30" fmla="*/ 360 w 670"/>
                <a:gd name="T31" fmla="*/ 390 h 402"/>
                <a:gd name="T32" fmla="*/ 252 w 670"/>
                <a:gd name="T33" fmla="*/ 392 h 402"/>
                <a:gd name="T34" fmla="*/ 247 w 670"/>
                <a:gd name="T35" fmla="*/ 400 h 402"/>
                <a:gd name="T36" fmla="*/ 239 w 670"/>
                <a:gd name="T37" fmla="*/ 402 h 402"/>
                <a:gd name="T38" fmla="*/ 234 w 670"/>
                <a:gd name="T39" fmla="*/ 402 h 402"/>
                <a:gd name="T40" fmla="*/ 227 w 670"/>
                <a:gd name="T41" fmla="*/ 396 h 402"/>
                <a:gd name="T42" fmla="*/ 187 w 670"/>
                <a:gd name="T43" fmla="*/ 206 h 402"/>
                <a:gd name="T44" fmla="*/ 134 w 670"/>
                <a:gd name="T45" fmla="*/ 274 h 402"/>
                <a:gd name="T46" fmla="*/ 126 w 670"/>
                <a:gd name="T47" fmla="*/ 277 h 402"/>
                <a:gd name="T48" fmla="*/ 9 w 670"/>
                <a:gd name="T49" fmla="*/ 277 h 402"/>
                <a:gd name="T50" fmla="*/ 2 w 670"/>
                <a:gd name="T51" fmla="*/ 271 h 402"/>
                <a:gd name="T52" fmla="*/ 0 w 670"/>
                <a:gd name="T53" fmla="*/ 263 h 402"/>
                <a:gd name="T54" fmla="*/ 2 w 670"/>
                <a:gd name="T55" fmla="*/ 256 h 402"/>
                <a:gd name="T56" fmla="*/ 9 w 670"/>
                <a:gd name="T57" fmla="*/ 250 h 402"/>
                <a:gd name="T58" fmla="*/ 120 w 670"/>
                <a:gd name="T59" fmla="*/ 250 h 402"/>
                <a:gd name="T60" fmla="*/ 187 w 670"/>
                <a:gd name="T61" fmla="*/ 163 h 402"/>
                <a:gd name="T62" fmla="*/ 193 w 670"/>
                <a:gd name="T63" fmla="*/ 160 h 402"/>
                <a:gd name="T64" fmla="*/ 201 w 670"/>
                <a:gd name="T65" fmla="*/ 161 h 402"/>
                <a:gd name="T66" fmla="*/ 206 w 670"/>
                <a:gd name="T67" fmla="*/ 168 h 402"/>
                <a:gd name="T68" fmla="*/ 239 w 670"/>
                <a:gd name="T69" fmla="*/ 321 h 402"/>
                <a:gd name="T70" fmla="*/ 302 w 670"/>
                <a:gd name="T71" fmla="*/ 7 h 402"/>
                <a:gd name="T72" fmla="*/ 308 w 670"/>
                <a:gd name="T73" fmla="*/ 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70" h="402">
                  <a:moveTo>
                    <a:pt x="314" y="0"/>
                  </a:moveTo>
                  <a:lnTo>
                    <a:pt x="318" y="2"/>
                  </a:lnTo>
                  <a:lnTo>
                    <a:pt x="322" y="3"/>
                  </a:lnTo>
                  <a:lnTo>
                    <a:pt x="325" y="7"/>
                  </a:lnTo>
                  <a:lnTo>
                    <a:pt x="327" y="12"/>
                  </a:lnTo>
                  <a:lnTo>
                    <a:pt x="379" y="342"/>
                  </a:lnTo>
                  <a:lnTo>
                    <a:pt x="420" y="256"/>
                  </a:lnTo>
                  <a:lnTo>
                    <a:pt x="422" y="253"/>
                  </a:lnTo>
                  <a:lnTo>
                    <a:pt x="425" y="250"/>
                  </a:lnTo>
                  <a:lnTo>
                    <a:pt x="428" y="249"/>
                  </a:lnTo>
                  <a:lnTo>
                    <a:pt x="432" y="248"/>
                  </a:lnTo>
                  <a:lnTo>
                    <a:pt x="657" y="248"/>
                  </a:lnTo>
                  <a:lnTo>
                    <a:pt x="661" y="249"/>
                  </a:lnTo>
                  <a:lnTo>
                    <a:pt x="665" y="250"/>
                  </a:lnTo>
                  <a:lnTo>
                    <a:pt x="667" y="253"/>
                  </a:lnTo>
                  <a:lnTo>
                    <a:pt x="670" y="257"/>
                  </a:lnTo>
                  <a:lnTo>
                    <a:pt x="670" y="262"/>
                  </a:lnTo>
                  <a:lnTo>
                    <a:pt x="670" y="266"/>
                  </a:lnTo>
                  <a:lnTo>
                    <a:pt x="667" y="270"/>
                  </a:lnTo>
                  <a:lnTo>
                    <a:pt x="665" y="273"/>
                  </a:lnTo>
                  <a:lnTo>
                    <a:pt x="661" y="274"/>
                  </a:lnTo>
                  <a:lnTo>
                    <a:pt x="657" y="275"/>
                  </a:lnTo>
                  <a:lnTo>
                    <a:pt x="441" y="275"/>
                  </a:lnTo>
                  <a:lnTo>
                    <a:pt x="386" y="394"/>
                  </a:lnTo>
                  <a:lnTo>
                    <a:pt x="383" y="398"/>
                  </a:lnTo>
                  <a:lnTo>
                    <a:pt x="379" y="401"/>
                  </a:lnTo>
                  <a:lnTo>
                    <a:pt x="375" y="402"/>
                  </a:lnTo>
                  <a:lnTo>
                    <a:pt x="371" y="402"/>
                  </a:lnTo>
                  <a:lnTo>
                    <a:pt x="367" y="401"/>
                  </a:lnTo>
                  <a:lnTo>
                    <a:pt x="363" y="398"/>
                  </a:lnTo>
                  <a:lnTo>
                    <a:pt x="361" y="394"/>
                  </a:lnTo>
                  <a:lnTo>
                    <a:pt x="360" y="390"/>
                  </a:lnTo>
                  <a:lnTo>
                    <a:pt x="312" y="91"/>
                  </a:lnTo>
                  <a:lnTo>
                    <a:pt x="252" y="392"/>
                  </a:lnTo>
                  <a:lnTo>
                    <a:pt x="251" y="396"/>
                  </a:lnTo>
                  <a:lnTo>
                    <a:pt x="247" y="400"/>
                  </a:lnTo>
                  <a:lnTo>
                    <a:pt x="243" y="402"/>
                  </a:lnTo>
                  <a:lnTo>
                    <a:pt x="239" y="402"/>
                  </a:lnTo>
                  <a:lnTo>
                    <a:pt x="239" y="402"/>
                  </a:lnTo>
                  <a:lnTo>
                    <a:pt x="234" y="402"/>
                  </a:lnTo>
                  <a:lnTo>
                    <a:pt x="230" y="400"/>
                  </a:lnTo>
                  <a:lnTo>
                    <a:pt x="227" y="396"/>
                  </a:lnTo>
                  <a:lnTo>
                    <a:pt x="226" y="392"/>
                  </a:lnTo>
                  <a:lnTo>
                    <a:pt x="187" y="206"/>
                  </a:lnTo>
                  <a:lnTo>
                    <a:pt x="137" y="271"/>
                  </a:lnTo>
                  <a:lnTo>
                    <a:pt x="134" y="274"/>
                  </a:lnTo>
                  <a:lnTo>
                    <a:pt x="130" y="277"/>
                  </a:lnTo>
                  <a:lnTo>
                    <a:pt x="126" y="277"/>
                  </a:lnTo>
                  <a:lnTo>
                    <a:pt x="13" y="277"/>
                  </a:lnTo>
                  <a:lnTo>
                    <a:pt x="9" y="277"/>
                  </a:lnTo>
                  <a:lnTo>
                    <a:pt x="5" y="274"/>
                  </a:lnTo>
                  <a:lnTo>
                    <a:pt x="2" y="271"/>
                  </a:lnTo>
                  <a:lnTo>
                    <a:pt x="0" y="267"/>
                  </a:lnTo>
                  <a:lnTo>
                    <a:pt x="0" y="263"/>
                  </a:lnTo>
                  <a:lnTo>
                    <a:pt x="0" y="259"/>
                  </a:lnTo>
                  <a:lnTo>
                    <a:pt x="2" y="256"/>
                  </a:lnTo>
                  <a:lnTo>
                    <a:pt x="5" y="253"/>
                  </a:lnTo>
                  <a:lnTo>
                    <a:pt x="9" y="250"/>
                  </a:lnTo>
                  <a:lnTo>
                    <a:pt x="13" y="250"/>
                  </a:lnTo>
                  <a:lnTo>
                    <a:pt x="120" y="250"/>
                  </a:lnTo>
                  <a:lnTo>
                    <a:pt x="184" y="165"/>
                  </a:lnTo>
                  <a:lnTo>
                    <a:pt x="187" y="163"/>
                  </a:lnTo>
                  <a:lnTo>
                    <a:pt x="189" y="161"/>
                  </a:lnTo>
                  <a:lnTo>
                    <a:pt x="193" y="160"/>
                  </a:lnTo>
                  <a:lnTo>
                    <a:pt x="197" y="160"/>
                  </a:lnTo>
                  <a:lnTo>
                    <a:pt x="201" y="161"/>
                  </a:lnTo>
                  <a:lnTo>
                    <a:pt x="204" y="164"/>
                  </a:lnTo>
                  <a:lnTo>
                    <a:pt x="206" y="168"/>
                  </a:lnTo>
                  <a:lnTo>
                    <a:pt x="208" y="170"/>
                  </a:lnTo>
                  <a:lnTo>
                    <a:pt x="239" y="321"/>
                  </a:lnTo>
                  <a:lnTo>
                    <a:pt x="301" y="11"/>
                  </a:lnTo>
                  <a:lnTo>
                    <a:pt x="302" y="7"/>
                  </a:lnTo>
                  <a:lnTo>
                    <a:pt x="305" y="3"/>
                  </a:lnTo>
                  <a:lnTo>
                    <a:pt x="308" y="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C2EFDE"/>
            </a:solidFill>
            <a:ln w="0">
              <a:solidFill>
                <a:srgbClr val="C2EFD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63"/>
            <p:cNvSpPr>
              <a:spLocks/>
            </p:cNvSpPr>
            <p:nvPr/>
          </p:nvSpPr>
          <p:spPr bwMode="auto">
            <a:xfrm flipH="1">
              <a:off x="592455" y="6089650"/>
              <a:ext cx="1063625" cy="638175"/>
            </a:xfrm>
            <a:custGeom>
              <a:avLst/>
              <a:gdLst>
                <a:gd name="T0" fmla="*/ 318 w 670"/>
                <a:gd name="T1" fmla="*/ 2 h 402"/>
                <a:gd name="T2" fmla="*/ 325 w 670"/>
                <a:gd name="T3" fmla="*/ 7 h 402"/>
                <a:gd name="T4" fmla="*/ 379 w 670"/>
                <a:gd name="T5" fmla="*/ 342 h 402"/>
                <a:gd name="T6" fmla="*/ 422 w 670"/>
                <a:gd name="T7" fmla="*/ 253 h 402"/>
                <a:gd name="T8" fmla="*/ 428 w 670"/>
                <a:gd name="T9" fmla="*/ 249 h 402"/>
                <a:gd name="T10" fmla="*/ 657 w 670"/>
                <a:gd name="T11" fmla="*/ 248 h 402"/>
                <a:gd name="T12" fmla="*/ 665 w 670"/>
                <a:gd name="T13" fmla="*/ 250 h 402"/>
                <a:gd name="T14" fmla="*/ 670 w 670"/>
                <a:gd name="T15" fmla="*/ 257 h 402"/>
                <a:gd name="T16" fmla="*/ 670 w 670"/>
                <a:gd name="T17" fmla="*/ 266 h 402"/>
                <a:gd name="T18" fmla="*/ 665 w 670"/>
                <a:gd name="T19" fmla="*/ 273 h 402"/>
                <a:gd name="T20" fmla="*/ 657 w 670"/>
                <a:gd name="T21" fmla="*/ 275 h 402"/>
                <a:gd name="T22" fmla="*/ 386 w 670"/>
                <a:gd name="T23" fmla="*/ 394 h 402"/>
                <a:gd name="T24" fmla="*/ 379 w 670"/>
                <a:gd name="T25" fmla="*/ 401 h 402"/>
                <a:gd name="T26" fmla="*/ 371 w 670"/>
                <a:gd name="T27" fmla="*/ 402 h 402"/>
                <a:gd name="T28" fmla="*/ 363 w 670"/>
                <a:gd name="T29" fmla="*/ 398 h 402"/>
                <a:gd name="T30" fmla="*/ 360 w 670"/>
                <a:gd name="T31" fmla="*/ 390 h 402"/>
                <a:gd name="T32" fmla="*/ 252 w 670"/>
                <a:gd name="T33" fmla="*/ 392 h 402"/>
                <a:gd name="T34" fmla="*/ 247 w 670"/>
                <a:gd name="T35" fmla="*/ 400 h 402"/>
                <a:gd name="T36" fmla="*/ 239 w 670"/>
                <a:gd name="T37" fmla="*/ 402 h 402"/>
                <a:gd name="T38" fmla="*/ 234 w 670"/>
                <a:gd name="T39" fmla="*/ 402 h 402"/>
                <a:gd name="T40" fmla="*/ 227 w 670"/>
                <a:gd name="T41" fmla="*/ 396 h 402"/>
                <a:gd name="T42" fmla="*/ 187 w 670"/>
                <a:gd name="T43" fmla="*/ 206 h 402"/>
                <a:gd name="T44" fmla="*/ 134 w 670"/>
                <a:gd name="T45" fmla="*/ 274 h 402"/>
                <a:gd name="T46" fmla="*/ 126 w 670"/>
                <a:gd name="T47" fmla="*/ 277 h 402"/>
                <a:gd name="T48" fmla="*/ 9 w 670"/>
                <a:gd name="T49" fmla="*/ 277 h 402"/>
                <a:gd name="T50" fmla="*/ 2 w 670"/>
                <a:gd name="T51" fmla="*/ 271 h 402"/>
                <a:gd name="T52" fmla="*/ 0 w 670"/>
                <a:gd name="T53" fmla="*/ 263 h 402"/>
                <a:gd name="T54" fmla="*/ 2 w 670"/>
                <a:gd name="T55" fmla="*/ 256 h 402"/>
                <a:gd name="T56" fmla="*/ 9 w 670"/>
                <a:gd name="T57" fmla="*/ 250 h 402"/>
                <a:gd name="T58" fmla="*/ 120 w 670"/>
                <a:gd name="T59" fmla="*/ 250 h 402"/>
                <a:gd name="T60" fmla="*/ 187 w 670"/>
                <a:gd name="T61" fmla="*/ 163 h 402"/>
                <a:gd name="T62" fmla="*/ 193 w 670"/>
                <a:gd name="T63" fmla="*/ 160 h 402"/>
                <a:gd name="T64" fmla="*/ 201 w 670"/>
                <a:gd name="T65" fmla="*/ 161 h 402"/>
                <a:gd name="T66" fmla="*/ 206 w 670"/>
                <a:gd name="T67" fmla="*/ 168 h 402"/>
                <a:gd name="T68" fmla="*/ 239 w 670"/>
                <a:gd name="T69" fmla="*/ 321 h 402"/>
                <a:gd name="T70" fmla="*/ 302 w 670"/>
                <a:gd name="T71" fmla="*/ 7 h 402"/>
                <a:gd name="T72" fmla="*/ 308 w 670"/>
                <a:gd name="T73" fmla="*/ 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70" h="402">
                  <a:moveTo>
                    <a:pt x="314" y="0"/>
                  </a:moveTo>
                  <a:lnTo>
                    <a:pt x="318" y="2"/>
                  </a:lnTo>
                  <a:lnTo>
                    <a:pt x="322" y="3"/>
                  </a:lnTo>
                  <a:lnTo>
                    <a:pt x="325" y="7"/>
                  </a:lnTo>
                  <a:lnTo>
                    <a:pt x="327" y="12"/>
                  </a:lnTo>
                  <a:lnTo>
                    <a:pt x="379" y="342"/>
                  </a:lnTo>
                  <a:lnTo>
                    <a:pt x="420" y="256"/>
                  </a:lnTo>
                  <a:lnTo>
                    <a:pt x="422" y="253"/>
                  </a:lnTo>
                  <a:lnTo>
                    <a:pt x="425" y="250"/>
                  </a:lnTo>
                  <a:lnTo>
                    <a:pt x="428" y="249"/>
                  </a:lnTo>
                  <a:lnTo>
                    <a:pt x="432" y="248"/>
                  </a:lnTo>
                  <a:lnTo>
                    <a:pt x="657" y="248"/>
                  </a:lnTo>
                  <a:lnTo>
                    <a:pt x="661" y="249"/>
                  </a:lnTo>
                  <a:lnTo>
                    <a:pt x="665" y="250"/>
                  </a:lnTo>
                  <a:lnTo>
                    <a:pt x="667" y="253"/>
                  </a:lnTo>
                  <a:lnTo>
                    <a:pt x="670" y="257"/>
                  </a:lnTo>
                  <a:lnTo>
                    <a:pt x="670" y="262"/>
                  </a:lnTo>
                  <a:lnTo>
                    <a:pt x="670" y="266"/>
                  </a:lnTo>
                  <a:lnTo>
                    <a:pt x="667" y="270"/>
                  </a:lnTo>
                  <a:lnTo>
                    <a:pt x="665" y="273"/>
                  </a:lnTo>
                  <a:lnTo>
                    <a:pt x="661" y="274"/>
                  </a:lnTo>
                  <a:lnTo>
                    <a:pt x="657" y="275"/>
                  </a:lnTo>
                  <a:lnTo>
                    <a:pt x="441" y="275"/>
                  </a:lnTo>
                  <a:lnTo>
                    <a:pt x="386" y="394"/>
                  </a:lnTo>
                  <a:lnTo>
                    <a:pt x="383" y="398"/>
                  </a:lnTo>
                  <a:lnTo>
                    <a:pt x="379" y="401"/>
                  </a:lnTo>
                  <a:lnTo>
                    <a:pt x="375" y="402"/>
                  </a:lnTo>
                  <a:lnTo>
                    <a:pt x="371" y="402"/>
                  </a:lnTo>
                  <a:lnTo>
                    <a:pt x="367" y="401"/>
                  </a:lnTo>
                  <a:lnTo>
                    <a:pt x="363" y="398"/>
                  </a:lnTo>
                  <a:lnTo>
                    <a:pt x="361" y="394"/>
                  </a:lnTo>
                  <a:lnTo>
                    <a:pt x="360" y="390"/>
                  </a:lnTo>
                  <a:lnTo>
                    <a:pt x="312" y="91"/>
                  </a:lnTo>
                  <a:lnTo>
                    <a:pt x="252" y="392"/>
                  </a:lnTo>
                  <a:lnTo>
                    <a:pt x="251" y="396"/>
                  </a:lnTo>
                  <a:lnTo>
                    <a:pt x="247" y="400"/>
                  </a:lnTo>
                  <a:lnTo>
                    <a:pt x="243" y="402"/>
                  </a:lnTo>
                  <a:lnTo>
                    <a:pt x="239" y="402"/>
                  </a:lnTo>
                  <a:lnTo>
                    <a:pt x="239" y="402"/>
                  </a:lnTo>
                  <a:lnTo>
                    <a:pt x="234" y="402"/>
                  </a:lnTo>
                  <a:lnTo>
                    <a:pt x="230" y="400"/>
                  </a:lnTo>
                  <a:lnTo>
                    <a:pt x="227" y="396"/>
                  </a:lnTo>
                  <a:lnTo>
                    <a:pt x="226" y="392"/>
                  </a:lnTo>
                  <a:lnTo>
                    <a:pt x="187" y="206"/>
                  </a:lnTo>
                  <a:lnTo>
                    <a:pt x="137" y="271"/>
                  </a:lnTo>
                  <a:lnTo>
                    <a:pt x="134" y="274"/>
                  </a:lnTo>
                  <a:lnTo>
                    <a:pt x="130" y="277"/>
                  </a:lnTo>
                  <a:lnTo>
                    <a:pt x="126" y="277"/>
                  </a:lnTo>
                  <a:lnTo>
                    <a:pt x="13" y="277"/>
                  </a:lnTo>
                  <a:lnTo>
                    <a:pt x="9" y="277"/>
                  </a:lnTo>
                  <a:lnTo>
                    <a:pt x="5" y="274"/>
                  </a:lnTo>
                  <a:lnTo>
                    <a:pt x="2" y="271"/>
                  </a:lnTo>
                  <a:lnTo>
                    <a:pt x="0" y="267"/>
                  </a:lnTo>
                  <a:lnTo>
                    <a:pt x="0" y="263"/>
                  </a:lnTo>
                  <a:lnTo>
                    <a:pt x="0" y="259"/>
                  </a:lnTo>
                  <a:lnTo>
                    <a:pt x="2" y="256"/>
                  </a:lnTo>
                  <a:lnTo>
                    <a:pt x="5" y="253"/>
                  </a:lnTo>
                  <a:lnTo>
                    <a:pt x="9" y="250"/>
                  </a:lnTo>
                  <a:lnTo>
                    <a:pt x="13" y="250"/>
                  </a:lnTo>
                  <a:lnTo>
                    <a:pt x="120" y="250"/>
                  </a:lnTo>
                  <a:lnTo>
                    <a:pt x="184" y="165"/>
                  </a:lnTo>
                  <a:lnTo>
                    <a:pt x="187" y="163"/>
                  </a:lnTo>
                  <a:lnTo>
                    <a:pt x="189" y="161"/>
                  </a:lnTo>
                  <a:lnTo>
                    <a:pt x="193" y="160"/>
                  </a:lnTo>
                  <a:lnTo>
                    <a:pt x="197" y="160"/>
                  </a:lnTo>
                  <a:lnTo>
                    <a:pt x="201" y="161"/>
                  </a:lnTo>
                  <a:lnTo>
                    <a:pt x="204" y="164"/>
                  </a:lnTo>
                  <a:lnTo>
                    <a:pt x="206" y="168"/>
                  </a:lnTo>
                  <a:lnTo>
                    <a:pt x="208" y="170"/>
                  </a:lnTo>
                  <a:lnTo>
                    <a:pt x="239" y="321"/>
                  </a:lnTo>
                  <a:lnTo>
                    <a:pt x="301" y="11"/>
                  </a:lnTo>
                  <a:lnTo>
                    <a:pt x="302" y="7"/>
                  </a:lnTo>
                  <a:lnTo>
                    <a:pt x="305" y="3"/>
                  </a:lnTo>
                  <a:lnTo>
                    <a:pt x="308" y="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C2EFDE"/>
            </a:solidFill>
            <a:ln w="0">
              <a:solidFill>
                <a:srgbClr val="C2EFD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0182860" y="4967605"/>
            <a:ext cx="1431290" cy="1725930"/>
            <a:chOff x="10182860" y="4967605"/>
            <a:chExt cx="1431290" cy="1725930"/>
          </a:xfrm>
        </p:grpSpPr>
        <p:sp>
          <p:nvSpPr>
            <p:cNvPr id="42" name="Freeform 187"/>
            <p:cNvSpPr>
              <a:spLocks/>
            </p:cNvSpPr>
            <p:nvPr/>
          </p:nvSpPr>
          <p:spPr bwMode="auto">
            <a:xfrm>
              <a:off x="10182860" y="4967605"/>
              <a:ext cx="1431290" cy="1725930"/>
            </a:xfrm>
            <a:custGeom>
              <a:avLst/>
              <a:gdLst>
                <a:gd name="T0" fmla="*/ 20 w 454"/>
                <a:gd name="T1" fmla="*/ 0 h 443"/>
                <a:gd name="T2" fmla="*/ 433 w 454"/>
                <a:gd name="T3" fmla="*/ 0 h 443"/>
                <a:gd name="T4" fmla="*/ 438 w 454"/>
                <a:gd name="T5" fmla="*/ 1 h 443"/>
                <a:gd name="T6" fmla="*/ 443 w 454"/>
                <a:gd name="T7" fmla="*/ 2 h 443"/>
                <a:gd name="T8" fmla="*/ 447 w 454"/>
                <a:gd name="T9" fmla="*/ 6 h 443"/>
                <a:gd name="T10" fmla="*/ 450 w 454"/>
                <a:gd name="T11" fmla="*/ 10 h 443"/>
                <a:gd name="T12" fmla="*/ 452 w 454"/>
                <a:gd name="T13" fmla="*/ 14 h 443"/>
                <a:gd name="T14" fmla="*/ 454 w 454"/>
                <a:gd name="T15" fmla="*/ 19 h 443"/>
                <a:gd name="T16" fmla="*/ 454 w 454"/>
                <a:gd name="T17" fmla="*/ 424 h 443"/>
                <a:gd name="T18" fmla="*/ 452 w 454"/>
                <a:gd name="T19" fmla="*/ 429 h 443"/>
                <a:gd name="T20" fmla="*/ 450 w 454"/>
                <a:gd name="T21" fmla="*/ 433 h 443"/>
                <a:gd name="T22" fmla="*/ 447 w 454"/>
                <a:gd name="T23" fmla="*/ 437 h 443"/>
                <a:gd name="T24" fmla="*/ 443 w 454"/>
                <a:gd name="T25" fmla="*/ 441 h 443"/>
                <a:gd name="T26" fmla="*/ 438 w 454"/>
                <a:gd name="T27" fmla="*/ 442 h 443"/>
                <a:gd name="T28" fmla="*/ 433 w 454"/>
                <a:gd name="T29" fmla="*/ 443 h 443"/>
                <a:gd name="T30" fmla="*/ 20 w 454"/>
                <a:gd name="T31" fmla="*/ 443 h 443"/>
                <a:gd name="T32" fmla="*/ 15 w 454"/>
                <a:gd name="T33" fmla="*/ 442 h 443"/>
                <a:gd name="T34" fmla="*/ 10 w 454"/>
                <a:gd name="T35" fmla="*/ 441 h 443"/>
                <a:gd name="T36" fmla="*/ 6 w 454"/>
                <a:gd name="T37" fmla="*/ 437 h 443"/>
                <a:gd name="T38" fmla="*/ 2 w 454"/>
                <a:gd name="T39" fmla="*/ 433 h 443"/>
                <a:gd name="T40" fmla="*/ 1 w 454"/>
                <a:gd name="T41" fmla="*/ 429 h 443"/>
                <a:gd name="T42" fmla="*/ 0 w 454"/>
                <a:gd name="T43" fmla="*/ 424 h 443"/>
                <a:gd name="T44" fmla="*/ 0 w 454"/>
                <a:gd name="T45" fmla="*/ 19 h 443"/>
                <a:gd name="T46" fmla="*/ 1 w 454"/>
                <a:gd name="T47" fmla="*/ 14 h 443"/>
                <a:gd name="T48" fmla="*/ 2 w 454"/>
                <a:gd name="T49" fmla="*/ 10 h 443"/>
                <a:gd name="T50" fmla="*/ 6 w 454"/>
                <a:gd name="T51" fmla="*/ 6 h 443"/>
                <a:gd name="T52" fmla="*/ 10 w 454"/>
                <a:gd name="T53" fmla="*/ 2 h 443"/>
                <a:gd name="T54" fmla="*/ 15 w 454"/>
                <a:gd name="T55" fmla="*/ 1 h 443"/>
                <a:gd name="T56" fmla="*/ 20 w 454"/>
                <a:gd name="T5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4" h="443">
                  <a:moveTo>
                    <a:pt x="20" y="0"/>
                  </a:moveTo>
                  <a:lnTo>
                    <a:pt x="433" y="0"/>
                  </a:lnTo>
                  <a:lnTo>
                    <a:pt x="438" y="1"/>
                  </a:lnTo>
                  <a:lnTo>
                    <a:pt x="443" y="2"/>
                  </a:lnTo>
                  <a:lnTo>
                    <a:pt x="447" y="6"/>
                  </a:lnTo>
                  <a:lnTo>
                    <a:pt x="450" y="10"/>
                  </a:lnTo>
                  <a:lnTo>
                    <a:pt x="452" y="14"/>
                  </a:lnTo>
                  <a:lnTo>
                    <a:pt x="454" y="19"/>
                  </a:lnTo>
                  <a:lnTo>
                    <a:pt x="454" y="424"/>
                  </a:lnTo>
                  <a:lnTo>
                    <a:pt x="452" y="429"/>
                  </a:lnTo>
                  <a:lnTo>
                    <a:pt x="450" y="433"/>
                  </a:lnTo>
                  <a:lnTo>
                    <a:pt x="447" y="437"/>
                  </a:lnTo>
                  <a:lnTo>
                    <a:pt x="443" y="441"/>
                  </a:lnTo>
                  <a:lnTo>
                    <a:pt x="438" y="442"/>
                  </a:lnTo>
                  <a:lnTo>
                    <a:pt x="433" y="443"/>
                  </a:lnTo>
                  <a:lnTo>
                    <a:pt x="20" y="443"/>
                  </a:lnTo>
                  <a:lnTo>
                    <a:pt x="15" y="442"/>
                  </a:lnTo>
                  <a:lnTo>
                    <a:pt x="10" y="441"/>
                  </a:lnTo>
                  <a:lnTo>
                    <a:pt x="6" y="437"/>
                  </a:lnTo>
                  <a:lnTo>
                    <a:pt x="2" y="433"/>
                  </a:lnTo>
                  <a:lnTo>
                    <a:pt x="1" y="429"/>
                  </a:lnTo>
                  <a:lnTo>
                    <a:pt x="0" y="424"/>
                  </a:lnTo>
                  <a:lnTo>
                    <a:pt x="0" y="19"/>
                  </a:lnTo>
                  <a:lnTo>
                    <a:pt x="1" y="14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5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C2EFDE"/>
            </a:solidFill>
            <a:ln w="0">
              <a:solidFill>
                <a:srgbClr val="69FFD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88"/>
            <p:cNvSpPr>
              <a:spLocks/>
            </p:cNvSpPr>
            <p:nvPr/>
          </p:nvSpPr>
          <p:spPr bwMode="auto">
            <a:xfrm>
              <a:off x="10939145" y="5793740"/>
              <a:ext cx="220980" cy="186690"/>
            </a:xfrm>
            <a:custGeom>
              <a:avLst/>
              <a:gdLst>
                <a:gd name="T0" fmla="*/ 7 w 70"/>
                <a:gd name="T1" fmla="*/ 0 h 48"/>
                <a:gd name="T2" fmla="*/ 21 w 70"/>
                <a:gd name="T3" fmla="*/ 10 h 48"/>
                <a:gd name="T4" fmla="*/ 38 w 70"/>
                <a:gd name="T5" fmla="*/ 18 h 48"/>
                <a:gd name="T6" fmla="*/ 62 w 70"/>
                <a:gd name="T7" fmla="*/ 23 h 48"/>
                <a:gd name="T8" fmla="*/ 66 w 70"/>
                <a:gd name="T9" fmla="*/ 29 h 48"/>
                <a:gd name="T10" fmla="*/ 68 w 70"/>
                <a:gd name="T11" fmla="*/ 33 h 48"/>
                <a:gd name="T12" fmla="*/ 70 w 70"/>
                <a:gd name="T13" fmla="*/ 38 h 48"/>
                <a:gd name="T14" fmla="*/ 70 w 70"/>
                <a:gd name="T15" fmla="*/ 40 h 48"/>
                <a:gd name="T16" fmla="*/ 68 w 70"/>
                <a:gd name="T17" fmla="*/ 44 h 48"/>
                <a:gd name="T18" fmla="*/ 66 w 70"/>
                <a:gd name="T19" fmla="*/ 46 h 48"/>
                <a:gd name="T20" fmla="*/ 63 w 70"/>
                <a:gd name="T21" fmla="*/ 48 h 48"/>
                <a:gd name="T22" fmla="*/ 58 w 70"/>
                <a:gd name="T23" fmla="*/ 48 h 48"/>
                <a:gd name="T24" fmla="*/ 53 w 70"/>
                <a:gd name="T25" fmla="*/ 48 h 48"/>
                <a:gd name="T26" fmla="*/ 37 w 70"/>
                <a:gd name="T27" fmla="*/ 46 h 48"/>
                <a:gd name="T28" fmla="*/ 20 w 70"/>
                <a:gd name="T29" fmla="*/ 38 h 48"/>
                <a:gd name="T30" fmla="*/ 12 w 70"/>
                <a:gd name="T31" fmla="*/ 33 h 48"/>
                <a:gd name="T32" fmla="*/ 6 w 70"/>
                <a:gd name="T33" fmla="*/ 27 h 48"/>
                <a:gd name="T34" fmla="*/ 0 w 70"/>
                <a:gd name="T35" fmla="*/ 21 h 48"/>
                <a:gd name="T36" fmla="*/ 6 w 70"/>
                <a:gd name="T37" fmla="*/ 10 h 48"/>
                <a:gd name="T38" fmla="*/ 7 w 70"/>
                <a:gd name="T3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48">
                  <a:moveTo>
                    <a:pt x="7" y="0"/>
                  </a:moveTo>
                  <a:lnTo>
                    <a:pt x="21" y="10"/>
                  </a:lnTo>
                  <a:lnTo>
                    <a:pt x="38" y="18"/>
                  </a:lnTo>
                  <a:lnTo>
                    <a:pt x="62" y="23"/>
                  </a:lnTo>
                  <a:lnTo>
                    <a:pt x="66" y="29"/>
                  </a:lnTo>
                  <a:lnTo>
                    <a:pt x="68" y="33"/>
                  </a:lnTo>
                  <a:lnTo>
                    <a:pt x="70" y="38"/>
                  </a:lnTo>
                  <a:lnTo>
                    <a:pt x="70" y="40"/>
                  </a:lnTo>
                  <a:lnTo>
                    <a:pt x="68" y="44"/>
                  </a:lnTo>
                  <a:lnTo>
                    <a:pt x="66" y="46"/>
                  </a:lnTo>
                  <a:lnTo>
                    <a:pt x="63" y="48"/>
                  </a:lnTo>
                  <a:lnTo>
                    <a:pt x="58" y="48"/>
                  </a:lnTo>
                  <a:lnTo>
                    <a:pt x="53" y="48"/>
                  </a:lnTo>
                  <a:lnTo>
                    <a:pt x="37" y="46"/>
                  </a:lnTo>
                  <a:lnTo>
                    <a:pt x="20" y="38"/>
                  </a:lnTo>
                  <a:lnTo>
                    <a:pt x="12" y="33"/>
                  </a:lnTo>
                  <a:lnTo>
                    <a:pt x="6" y="27"/>
                  </a:lnTo>
                  <a:lnTo>
                    <a:pt x="0" y="21"/>
                  </a:lnTo>
                  <a:lnTo>
                    <a:pt x="6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1718"/>
            </a:solidFill>
            <a:ln w="0">
              <a:solidFill>
                <a:srgbClr val="00171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89"/>
            <p:cNvSpPr>
              <a:spLocks/>
            </p:cNvSpPr>
            <p:nvPr/>
          </p:nvSpPr>
          <p:spPr bwMode="auto">
            <a:xfrm>
              <a:off x="10961370" y="5337810"/>
              <a:ext cx="267970" cy="175260"/>
            </a:xfrm>
            <a:custGeom>
              <a:avLst/>
              <a:gdLst>
                <a:gd name="T0" fmla="*/ 12 w 85"/>
                <a:gd name="T1" fmla="*/ 0 h 45"/>
                <a:gd name="T2" fmla="*/ 20 w 85"/>
                <a:gd name="T3" fmla="*/ 4 h 45"/>
                <a:gd name="T4" fmla="*/ 29 w 85"/>
                <a:gd name="T5" fmla="*/ 8 h 45"/>
                <a:gd name="T6" fmla="*/ 38 w 85"/>
                <a:gd name="T7" fmla="*/ 11 h 45"/>
                <a:gd name="T8" fmla="*/ 47 w 85"/>
                <a:gd name="T9" fmla="*/ 13 h 45"/>
                <a:gd name="T10" fmla="*/ 48 w 85"/>
                <a:gd name="T11" fmla="*/ 15 h 45"/>
                <a:gd name="T12" fmla="*/ 51 w 85"/>
                <a:gd name="T13" fmla="*/ 17 h 45"/>
                <a:gd name="T14" fmla="*/ 54 w 85"/>
                <a:gd name="T15" fmla="*/ 17 h 45"/>
                <a:gd name="T16" fmla="*/ 54 w 85"/>
                <a:gd name="T17" fmla="*/ 17 h 45"/>
                <a:gd name="T18" fmla="*/ 56 w 85"/>
                <a:gd name="T19" fmla="*/ 17 h 45"/>
                <a:gd name="T20" fmla="*/ 59 w 85"/>
                <a:gd name="T21" fmla="*/ 16 h 45"/>
                <a:gd name="T22" fmla="*/ 60 w 85"/>
                <a:gd name="T23" fmla="*/ 12 h 45"/>
                <a:gd name="T24" fmla="*/ 65 w 85"/>
                <a:gd name="T25" fmla="*/ 12 h 45"/>
                <a:gd name="T26" fmla="*/ 77 w 85"/>
                <a:gd name="T27" fmla="*/ 21 h 45"/>
                <a:gd name="T28" fmla="*/ 84 w 85"/>
                <a:gd name="T29" fmla="*/ 30 h 45"/>
                <a:gd name="T30" fmla="*/ 85 w 85"/>
                <a:gd name="T31" fmla="*/ 37 h 45"/>
                <a:gd name="T32" fmla="*/ 84 w 85"/>
                <a:gd name="T33" fmla="*/ 40 h 45"/>
                <a:gd name="T34" fmla="*/ 80 w 85"/>
                <a:gd name="T35" fmla="*/ 42 h 45"/>
                <a:gd name="T36" fmla="*/ 76 w 85"/>
                <a:gd name="T37" fmla="*/ 43 h 45"/>
                <a:gd name="T38" fmla="*/ 71 w 85"/>
                <a:gd name="T39" fmla="*/ 45 h 45"/>
                <a:gd name="T40" fmla="*/ 54 w 85"/>
                <a:gd name="T41" fmla="*/ 45 h 45"/>
                <a:gd name="T42" fmla="*/ 37 w 85"/>
                <a:gd name="T43" fmla="*/ 40 h 45"/>
                <a:gd name="T44" fmla="*/ 20 w 85"/>
                <a:gd name="T45" fmla="*/ 33 h 45"/>
                <a:gd name="T46" fmla="*/ 8 w 85"/>
                <a:gd name="T47" fmla="*/ 24 h 45"/>
                <a:gd name="T48" fmla="*/ 1 w 85"/>
                <a:gd name="T49" fmla="*/ 15 h 45"/>
                <a:gd name="T50" fmla="*/ 0 w 85"/>
                <a:gd name="T51" fmla="*/ 7 h 45"/>
                <a:gd name="T52" fmla="*/ 3 w 85"/>
                <a:gd name="T53" fmla="*/ 4 h 45"/>
                <a:gd name="T54" fmla="*/ 6 w 85"/>
                <a:gd name="T55" fmla="*/ 2 h 45"/>
                <a:gd name="T56" fmla="*/ 12 w 85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5" h="45">
                  <a:moveTo>
                    <a:pt x="12" y="0"/>
                  </a:moveTo>
                  <a:lnTo>
                    <a:pt x="20" y="4"/>
                  </a:lnTo>
                  <a:lnTo>
                    <a:pt x="29" y="8"/>
                  </a:lnTo>
                  <a:lnTo>
                    <a:pt x="38" y="11"/>
                  </a:lnTo>
                  <a:lnTo>
                    <a:pt x="47" y="13"/>
                  </a:lnTo>
                  <a:lnTo>
                    <a:pt x="48" y="15"/>
                  </a:lnTo>
                  <a:lnTo>
                    <a:pt x="51" y="17"/>
                  </a:lnTo>
                  <a:lnTo>
                    <a:pt x="54" y="17"/>
                  </a:lnTo>
                  <a:lnTo>
                    <a:pt x="54" y="17"/>
                  </a:lnTo>
                  <a:lnTo>
                    <a:pt x="56" y="17"/>
                  </a:lnTo>
                  <a:lnTo>
                    <a:pt x="59" y="16"/>
                  </a:lnTo>
                  <a:lnTo>
                    <a:pt x="60" y="12"/>
                  </a:lnTo>
                  <a:lnTo>
                    <a:pt x="65" y="12"/>
                  </a:lnTo>
                  <a:lnTo>
                    <a:pt x="77" y="21"/>
                  </a:lnTo>
                  <a:lnTo>
                    <a:pt x="84" y="30"/>
                  </a:lnTo>
                  <a:lnTo>
                    <a:pt x="85" y="37"/>
                  </a:lnTo>
                  <a:lnTo>
                    <a:pt x="84" y="40"/>
                  </a:lnTo>
                  <a:lnTo>
                    <a:pt x="80" y="42"/>
                  </a:lnTo>
                  <a:lnTo>
                    <a:pt x="76" y="43"/>
                  </a:lnTo>
                  <a:lnTo>
                    <a:pt x="71" y="45"/>
                  </a:lnTo>
                  <a:lnTo>
                    <a:pt x="54" y="45"/>
                  </a:lnTo>
                  <a:lnTo>
                    <a:pt x="37" y="40"/>
                  </a:lnTo>
                  <a:lnTo>
                    <a:pt x="20" y="33"/>
                  </a:lnTo>
                  <a:lnTo>
                    <a:pt x="8" y="24"/>
                  </a:lnTo>
                  <a:lnTo>
                    <a:pt x="1" y="15"/>
                  </a:lnTo>
                  <a:lnTo>
                    <a:pt x="0" y="7"/>
                  </a:lnTo>
                  <a:lnTo>
                    <a:pt x="3" y="4"/>
                  </a:lnTo>
                  <a:lnTo>
                    <a:pt x="6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1718"/>
            </a:solidFill>
            <a:ln w="0">
              <a:solidFill>
                <a:srgbClr val="00171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90"/>
            <p:cNvSpPr>
              <a:spLocks/>
            </p:cNvSpPr>
            <p:nvPr/>
          </p:nvSpPr>
          <p:spPr bwMode="auto">
            <a:xfrm>
              <a:off x="10980420" y="5217160"/>
              <a:ext cx="113665" cy="128270"/>
            </a:xfrm>
            <a:custGeom>
              <a:avLst/>
              <a:gdLst>
                <a:gd name="T0" fmla="*/ 16 w 36"/>
                <a:gd name="T1" fmla="*/ 0 h 33"/>
                <a:gd name="T2" fmla="*/ 23 w 36"/>
                <a:gd name="T3" fmla="*/ 0 h 33"/>
                <a:gd name="T4" fmla="*/ 28 w 36"/>
                <a:gd name="T5" fmla="*/ 17 h 33"/>
                <a:gd name="T6" fmla="*/ 36 w 36"/>
                <a:gd name="T7" fmla="*/ 33 h 33"/>
                <a:gd name="T8" fmla="*/ 27 w 36"/>
                <a:gd name="T9" fmla="*/ 30 h 33"/>
                <a:gd name="T10" fmla="*/ 15 w 36"/>
                <a:gd name="T11" fmla="*/ 25 h 33"/>
                <a:gd name="T12" fmla="*/ 6 w 36"/>
                <a:gd name="T13" fmla="*/ 17 h 33"/>
                <a:gd name="T14" fmla="*/ 3 w 36"/>
                <a:gd name="T15" fmla="*/ 14 h 33"/>
                <a:gd name="T16" fmla="*/ 0 w 36"/>
                <a:gd name="T17" fmla="*/ 10 h 33"/>
                <a:gd name="T18" fmla="*/ 0 w 36"/>
                <a:gd name="T19" fmla="*/ 8 h 33"/>
                <a:gd name="T20" fmla="*/ 0 w 36"/>
                <a:gd name="T21" fmla="*/ 6 h 33"/>
                <a:gd name="T22" fmla="*/ 2 w 36"/>
                <a:gd name="T23" fmla="*/ 4 h 33"/>
                <a:gd name="T24" fmla="*/ 6 w 36"/>
                <a:gd name="T25" fmla="*/ 1 h 33"/>
                <a:gd name="T26" fmla="*/ 11 w 36"/>
                <a:gd name="T27" fmla="*/ 0 h 33"/>
                <a:gd name="T28" fmla="*/ 16 w 36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33">
                  <a:moveTo>
                    <a:pt x="16" y="0"/>
                  </a:moveTo>
                  <a:lnTo>
                    <a:pt x="23" y="0"/>
                  </a:lnTo>
                  <a:lnTo>
                    <a:pt x="28" y="17"/>
                  </a:lnTo>
                  <a:lnTo>
                    <a:pt x="36" y="33"/>
                  </a:lnTo>
                  <a:lnTo>
                    <a:pt x="27" y="30"/>
                  </a:lnTo>
                  <a:lnTo>
                    <a:pt x="15" y="25"/>
                  </a:lnTo>
                  <a:lnTo>
                    <a:pt x="6" y="17"/>
                  </a:lnTo>
                  <a:lnTo>
                    <a:pt x="3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4"/>
                  </a:lnTo>
                  <a:lnTo>
                    <a:pt x="6" y="1"/>
                  </a:lnTo>
                  <a:lnTo>
                    <a:pt x="11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1718"/>
            </a:solidFill>
            <a:ln w="0">
              <a:solidFill>
                <a:srgbClr val="00171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91"/>
            <p:cNvSpPr>
              <a:spLocks/>
            </p:cNvSpPr>
            <p:nvPr/>
          </p:nvSpPr>
          <p:spPr bwMode="auto">
            <a:xfrm>
              <a:off x="10964545" y="5501640"/>
              <a:ext cx="267970" cy="167640"/>
            </a:xfrm>
            <a:custGeom>
              <a:avLst/>
              <a:gdLst>
                <a:gd name="T0" fmla="*/ 7 w 85"/>
                <a:gd name="T1" fmla="*/ 0 h 43"/>
                <a:gd name="T2" fmla="*/ 17 w 85"/>
                <a:gd name="T3" fmla="*/ 7 h 43"/>
                <a:gd name="T4" fmla="*/ 30 w 85"/>
                <a:gd name="T5" fmla="*/ 12 h 43"/>
                <a:gd name="T6" fmla="*/ 47 w 85"/>
                <a:gd name="T7" fmla="*/ 16 h 43"/>
                <a:gd name="T8" fmla="*/ 63 w 85"/>
                <a:gd name="T9" fmla="*/ 17 h 43"/>
                <a:gd name="T10" fmla="*/ 71 w 85"/>
                <a:gd name="T11" fmla="*/ 17 h 43"/>
                <a:gd name="T12" fmla="*/ 74 w 85"/>
                <a:gd name="T13" fmla="*/ 16 h 43"/>
                <a:gd name="T14" fmla="*/ 79 w 85"/>
                <a:gd name="T15" fmla="*/ 21 h 43"/>
                <a:gd name="T16" fmla="*/ 81 w 85"/>
                <a:gd name="T17" fmla="*/ 25 h 43"/>
                <a:gd name="T18" fmla="*/ 84 w 85"/>
                <a:gd name="T19" fmla="*/ 29 h 43"/>
                <a:gd name="T20" fmla="*/ 85 w 85"/>
                <a:gd name="T21" fmla="*/ 33 h 43"/>
                <a:gd name="T22" fmla="*/ 85 w 85"/>
                <a:gd name="T23" fmla="*/ 36 h 43"/>
                <a:gd name="T24" fmla="*/ 83 w 85"/>
                <a:gd name="T25" fmla="*/ 38 h 43"/>
                <a:gd name="T26" fmla="*/ 80 w 85"/>
                <a:gd name="T27" fmla="*/ 41 h 43"/>
                <a:gd name="T28" fmla="*/ 75 w 85"/>
                <a:gd name="T29" fmla="*/ 42 h 43"/>
                <a:gd name="T30" fmla="*/ 70 w 85"/>
                <a:gd name="T31" fmla="*/ 43 h 43"/>
                <a:gd name="T32" fmla="*/ 54 w 85"/>
                <a:gd name="T33" fmla="*/ 43 h 43"/>
                <a:gd name="T34" fmla="*/ 36 w 85"/>
                <a:gd name="T35" fmla="*/ 38 h 43"/>
                <a:gd name="T36" fmla="*/ 20 w 85"/>
                <a:gd name="T37" fmla="*/ 32 h 43"/>
                <a:gd name="T38" fmla="*/ 8 w 85"/>
                <a:gd name="T39" fmla="*/ 22 h 43"/>
                <a:gd name="T40" fmla="*/ 0 w 85"/>
                <a:gd name="T41" fmla="*/ 13 h 43"/>
                <a:gd name="T42" fmla="*/ 0 w 85"/>
                <a:gd name="T43" fmla="*/ 5 h 43"/>
                <a:gd name="T44" fmla="*/ 2 w 85"/>
                <a:gd name="T45" fmla="*/ 3 h 43"/>
                <a:gd name="T46" fmla="*/ 4 w 85"/>
                <a:gd name="T47" fmla="*/ 1 h 43"/>
                <a:gd name="T48" fmla="*/ 7 w 85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" h="43">
                  <a:moveTo>
                    <a:pt x="7" y="0"/>
                  </a:moveTo>
                  <a:lnTo>
                    <a:pt x="17" y="7"/>
                  </a:lnTo>
                  <a:lnTo>
                    <a:pt x="30" y="12"/>
                  </a:lnTo>
                  <a:lnTo>
                    <a:pt x="47" y="16"/>
                  </a:lnTo>
                  <a:lnTo>
                    <a:pt x="63" y="17"/>
                  </a:lnTo>
                  <a:lnTo>
                    <a:pt x="71" y="17"/>
                  </a:lnTo>
                  <a:lnTo>
                    <a:pt x="74" y="16"/>
                  </a:lnTo>
                  <a:lnTo>
                    <a:pt x="79" y="21"/>
                  </a:lnTo>
                  <a:lnTo>
                    <a:pt x="81" y="25"/>
                  </a:lnTo>
                  <a:lnTo>
                    <a:pt x="84" y="29"/>
                  </a:lnTo>
                  <a:lnTo>
                    <a:pt x="85" y="33"/>
                  </a:lnTo>
                  <a:lnTo>
                    <a:pt x="85" y="36"/>
                  </a:lnTo>
                  <a:lnTo>
                    <a:pt x="83" y="38"/>
                  </a:lnTo>
                  <a:lnTo>
                    <a:pt x="80" y="41"/>
                  </a:lnTo>
                  <a:lnTo>
                    <a:pt x="75" y="42"/>
                  </a:lnTo>
                  <a:lnTo>
                    <a:pt x="70" y="43"/>
                  </a:lnTo>
                  <a:lnTo>
                    <a:pt x="54" y="43"/>
                  </a:lnTo>
                  <a:lnTo>
                    <a:pt x="36" y="38"/>
                  </a:lnTo>
                  <a:lnTo>
                    <a:pt x="20" y="32"/>
                  </a:lnTo>
                  <a:lnTo>
                    <a:pt x="8" y="22"/>
                  </a:lnTo>
                  <a:lnTo>
                    <a:pt x="0" y="13"/>
                  </a:lnTo>
                  <a:lnTo>
                    <a:pt x="0" y="5"/>
                  </a:lnTo>
                  <a:lnTo>
                    <a:pt x="2" y="3"/>
                  </a:lnTo>
                  <a:lnTo>
                    <a:pt x="4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1718"/>
            </a:solidFill>
            <a:ln w="0">
              <a:solidFill>
                <a:srgbClr val="00171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92"/>
            <p:cNvSpPr>
              <a:spLocks/>
            </p:cNvSpPr>
            <p:nvPr/>
          </p:nvSpPr>
          <p:spPr bwMode="auto">
            <a:xfrm>
              <a:off x="10964545" y="5661025"/>
              <a:ext cx="267970" cy="167640"/>
            </a:xfrm>
            <a:custGeom>
              <a:avLst/>
              <a:gdLst>
                <a:gd name="T0" fmla="*/ 8 w 85"/>
                <a:gd name="T1" fmla="*/ 0 h 43"/>
                <a:gd name="T2" fmla="*/ 19 w 85"/>
                <a:gd name="T3" fmla="*/ 6 h 43"/>
                <a:gd name="T4" fmla="*/ 30 w 85"/>
                <a:gd name="T5" fmla="*/ 12 h 43"/>
                <a:gd name="T6" fmla="*/ 47 w 85"/>
                <a:gd name="T7" fmla="*/ 15 h 43"/>
                <a:gd name="T8" fmla="*/ 63 w 85"/>
                <a:gd name="T9" fmla="*/ 17 h 43"/>
                <a:gd name="T10" fmla="*/ 72 w 85"/>
                <a:gd name="T11" fmla="*/ 17 h 43"/>
                <a:gd name="T12" fmla="*/ 74 w 85"/>
                <a:gd name="T13" fmla="*/ 15 h 43"/>
                <a:gd name="T14" fmla="*/ 77 w 85"/>
                <a:gd name="T15" fmla="*/ 21 h 43"/>
                <a:gd name="T16" fmla="*/ 81 w 85"/>
                <a:gd name="T17" fmla="*/ 25 h 43"/>
                <a:gd name="T18" fmla="*/ 84 w 85"/>
                <a:gd name="T19" fmla="*/ 29 h 43"/>
                <a:gd name="T20" fmla="*/ 85 w 85"/>
                <a:gd name="T21" fmla="*/ 32 h 43"/>
                <a:gd name="T22" fmla="*/ 85 w 85"/>
                <a:gd name="T23" fmla="*/ 35 h 43"/>
                <a:gd name="T24" fmla="*/ 83 w 85"/>
                <a:gd name="T25" fmla="*/ 39 h 43"/>
                <a:gd name="T26" fmla="*/ 80 w 85"/>
                <a:gd name="T27" fmla="*/ 40 h 43"/>
                <a:gd name="T28" fmla="*/ 75 w 85"/>
                <a:gd name="T29" fmla="*/ 43 h 43"/>
                <a:gd name="T30" fmla="*/ 70 w 85"/>
                <a:gd name="T31" fmla="*/ 43 h 43"/>
                <a:gd name="T32" fmla="*/ 54 w 85"/>
                <a:gd name="T33" fmla="*/ 43 h 43"/>
                <a:gd name="T34" fmla="*/ 36 w 85"/>
                <a:gd name="T35" fmla="*/ 39 h 43"/>
                <a:gd name="T36" fmla="*/ 20 w 85"/>
                <a:gd name="T37" fmla="*/ 31 h 43"/>
                <a:gd name="T38" fmla="*/ 8 w 85"/>
                <a:gd name="T39" fmla="*/ 22 h 43"/>
                <a:gd name="T40" fmla="*/ 0 w 85"/>
                <a:gd name="T41" fmla="*/ 13 h 43"/>
                <a:gd name="T42" fmla="*/ 0 w 85"/>
                <a:gd name="T43" fmla="*/ 6 h 43"/>
                <a:gd name="T44" fmla="*/ 2 w 85"/>
                <a:gd name="T45" fmla="*/ 4 h 43"/>
                <a:gd name="T46" fmla="*/ 4 w 85"/>
                <a:gd name="T47" fmla="*/ 1 h 43"/>
                <a:gd name="T48" fmla="*/ 8 w 85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" h="43">
                  <a:moveTo>
                    <a:pt x="8" y="0"/>
                  </a:moveTo>
                  <a:lnTo>
                    <a:pt x="19" y="6"/>
                  </a:lnTo>
                  <a:lnTo>
                    <a:pt x="30" y="12"/>
                  </a:lnTo>
                  <a:lnTo>
                    <a:pt x="47" y="15"/>
                  </a:lnTo>
                  <a:lnTo>
                    <a:pt x="63" y="17"/>
                  </a:lnTo>
                  <a:lnTo>
                    <a:pt x="72" y="17"/>
                  </a:lnTo>
                  <a:lnTo>
                    <a:pt x="74" y="15"/>
                  </a:lnTo>
                  <a:lnTo>
                    <a:pt x="77" y="21"/>
                  </a:lnTo>
                  <a:lnTo>
                    <a:pt x="81" y="25"/>
                  </a:lnTo>
                  <a:lnTo>
                    <a:pt x="84" y="29"/>
                  </a:lnTo>
                  <a:lnTo>
                    <a:pt x="85" y="32"/>
                  </a:lnTo>
                  <a:lnTo>
                    <a:pt x="85" y="35"/>
                  </a:lnTo>
                  <a:lnTo>
                    <a:pt x="83" y="39"/>
                  </a:lnTo>
                  <a:lnTo>
                    <a:pt x="80" y="40"/>
                  </a:lnTo>
                  <a:lnTo>
                    <a:pt x="75" y="43"/>
                  </a:lnTo>
                  <a:lnTo>
                    <a:pt x="70" y="43"/>
                  </a:lnTo>
                  <a:lnTo>
                    <a:pt x="54" y="43"/>
                  </a:lnTo>
                  <a:lnTo>
                    <a:pt x="36" y="39"/>
                  </a:lnTo>
                  <a:lnTo>
                    <a:pt x="20" y="31"/>
                  </a:lnTo>
                  <a:lnTo>
                    <a:pt x="8" y="22"/>
                  </a:lnTo>
                  <a:lnTo>
                    <a:pt x="0" y="13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1718"/>
            </a:solidFill>
            <a:ln w="0">
              <a:solidFill>
                <a:srgbClr val="00171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93"/>
            <p:cNvSpPr>
              <a:spLocks/>
            </p:cNvSpPr>
            <p:nvPr/>
          </p:nvSpPr>
          <p:spPr bwMode="auto">
            <a:xfrm>
              <a:off x="10993120" y="6591935"/>
              <a:ext cx="75565" cy="62230"/>
            </a:xfrm>
            <a:custGeom>
              <a:avLst/>
              <a:gdLst>
                <a:gd name="T0" fmla="*/ 12 w 24"/>
                <a:gd name="T1" fmla="*/ 0 h 16"/>
                <a:gd name="T2" fmla="*/ 15 w 24"/>
                <a:gd name="T3" fmla="*/ 0 h 16"/>
                <a:gd name="T4" fmla="*/ 16 w 24"/>
                <a:gd name="T5" fmla="*/ 2 h 16"/>
                <a:gd name="T6" fmla="*/ 19 w 24"/>
                <a:gd name="T7" fmla="*/ 3 h 16"/>
                <a:gd name="T8" fmla="*/ 20 w 24"/>
                <a:gd name="T9" fmla="*/ 4 h 16"/>
                <a:gd name="T10" fmla="*/ 24 w 24"/>
                <a:gd name="T11" fmla="*/ 7 h 16"/>
                <a:gd name="T12" fmla="*/ 19 w 24"/>
                <a:gd name="T13" fmla="*/ 9 h 16"/>
                <a:gd name="T14" fmla="*/ 15 w 24"/>
                <a:gd name="T15" fmla="*/ 12 h 16"/>
                <a:gd name="T16" fmla="*/ 11 w 24"/>
                <a:gd name="T17" fmla="*/ 15 h 16"/>
                <a:gd name="T18" fmla="*/ 7 w 24"/>
                <a:gd name="T19" fmla="*/ 16 h 16"/>
                <a:gd name="T20" fmla="*/ 6 w 24"/>
                <a:gd name="T21" fmla="*/ 15 h 16"/>
                <a:gd name="T22" fmla="*/ 4 w 24"/>
                <a:gd name="T23" fmla="*/ 13 h 16"/>
                <a:gd name="T24" fmla="*/ 2 w 24"/>
                <a:gd name="T25" fmla="*/ 12 h 16"/>
                <a:gd name="T26" fmla="*/ 0 w 24"/>
                <a:gd name="T27" fmla="*/ 11 h 16"/>
                <a:gd name="T28" fmla="*/ 3 w 24"/>
                <a:gd name="T29" fmla="*/ 8 h 16"/>
                <a:gd name="T30" fmla="*/ 4 w 24"/>
                <a:gd name="T31" fmla="*/ 6 h 16"/>
                <a:gd name="T32" fmla="*/ 7 w 24"/>
                <a:gd name="T33" fmla="*/ 3 h 16"/>
                <a:gd name="T34" fmla="*/ 10 w 24"/>
                <a:gd name="T35" fmla="*/ 2 h 16"/>
                <a:gd name="T36" fmla="*/ 12 w 24"/>
                <a:gd name="T3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6">
                  <a:moveTo>
                    <a:pt x="12" y="0"/>
                  </a:moveTo>
                  <a:lnTo>
                    <a:pt x="15" y="0"/>
                  </a:lnTo>
                  <a:lnTo>
                    <a:pt x="16" y="2"/>
                  </a:lnTo>
                  <a:lnTo>
                    <a:pt x="19" y="3"/>
                  </a:lnTo>
                  <a:lnTo>
                    <a:pt x="20" y="4"/>
                  </a:lnTo>
                  <a:lnTo>
                    <a:pt x="24" y="7"/>
                  </a:lnTo>
                  <a:lnTo>
                    <a:pt x="19" y="9"/>
                  </a:lnTo>
                  <a:lnTo>
                    <a:pt x="15" y="12"/>
                  </a:lnTo>
                  <a:lnTo>
                    <a:pt x="11" y="15"/>
                  </a:lnTo>
                  <a:lnTo>
                    <a:pt x="7" y="16"/>
                  </a:lnTo>
                  <a:lnTo>
                    <a:pt x="6" y="15"/>
                  </a:lnTo>
                  <a:lnTo>
                    <a:pt x="4" y="13"/>
                  </a:lnTo>
                  <a:lnTo>
                    <a:pt x="2" y="12"/>
                  </a:lnTo>
                  <a:lnTo>
                    <a:pt x="0" y="11"/>
                  </a:lnTo>
                  <a:lnTo>
                    <a:pt x="3" y="8"/>
                  </a:lnTo>
                  <a:lnTo>
                    <a:pt x="4" y="6"/>
                  </a:lnTo>
                  <a:lnTo>
                    <a:pt x="7" y="3"/>
                  </a:lnTo>
                  <a:lnTo>
                    <a:pt x="1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1718"/>
            </a:solidFill>
            <a:ln w="0">
              <a:solidFill>
                <a:srgbClr val="00171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94"/>
            <p:cNvSpPr>
              <a:spLocks/>
            </p:cNvSpPr>
            <p:nvPr/>
          </p:nvSpPr>
          <p:spPr bwMode="auto">
            <a:xfrm>
              <a:off x="10775315" y="6409055"/>
              <a:ext cx="271145" cy="175260"/>
            </a:xfrm>
            <a:custGeom>
              <a:avLst/>
              <a:gdLst>
                <a:gd name="T0" fmla="*/ 13 w 86"/>
                <a:gd name="T1" fmla="*/ 0 h 45"/>
                <a:gd name="T2" fmla="*/ 17 w 86"/>
                <a:gd name="T3" fmla="*/ 1 h 45"/>
                <a:gd name="T4" fmla="*/ 20 w 86"/>
                <a:gd name="T5" fmla="*/ 3 h 45"/>
                <a:gd name="T6" fmla="*/ 22 w 86"/>
                <a:gd name="T7" fmla="*/ 7 h 45"/>
                <a:gd name="T8" fmla="*/ 28 w 86"/>
                <a:gd name="T9" fmla="*/ 13 h 45"/>
                <a:gd name="T10" fmla="*/ 33 w 86"/>
                <a:gd name="T11" fmla="*/ 19 h 45"/>
                <a:gd name="T12" fmla="*/ 39 w 86"/>
                <a:gd name="T13" fmla="*/ 25 h 45"/>
                <a:gd name="T14" fmla="*/ 41 w 86"/>
                <a:gd name="T15" fmla="*/ 25 h 45"/>
                <a:gd name="T16" fmla="*/ 43 w 86"/>
                <a:gd name="T17" fmla="*/ 26 h 45"/>
                <a:gd name="T18" fmla="*/ 47 w 86"/>
                <a:gd name="T19" fmla="*/ 26 h 45"/>
                <a:gd name="T20" fmla="*/ 48 w 86"/>
                <a:gd name="T21" fmla="*/ 25 h 45"/>
                <a:gd name="T22" fmla="*/ 54 w 86"/>
                <a:gd name="T23" fmla="*/ 20 h 45"/>
                <a:gd name="T24" fmla="*/ 59 w 86"/>
                <a:gd name="T25" fmla="*/ 13 h 45"/>
                <a:gd name="T26" fmla="*/ 64 w 86"/>
                <a:gd name="T27" fmla="*/ 8 h 45"/>
                <a:gd name="T28" fmla="*/ 67 w 86"/>
                <a:gd name="T29" fmla="*/ 7 h 45"/>
                <a:gd name="T30" fmla="*/ 69 w 86"/>
                <a:gd name="T31" fmla="*/ 4 h 45"/>
                <a:gd name="T32" fmla="*/ 71 w 86"/>
                <a:gd name="T33" fmla="*/ 3 h 45"/>
                <a:gd name="T34" fmla="*/ 73 w 86"/>
                <a:gd name="T35" fmla="*/ 1 h 45"/>
                <a:gd name="T36" fmla="*/ 75 w 86"/>
                <a:gd name="T37" fmla="*/ 1 h 45"/>
                <a:gd name="T38" fmla="*/ 79 w 86"/>
                <a:gd name="T39" fmla="*/ 3 h 45"/>
                <a:gd name="T40" fmla="*/ 81 w 86"/>
                <a:gd name="T41" fmla="*/ 5 h 45"/>
                <a:gd name="T42" fmla="*/ 84 w 86"/>
                <a:gd name="T43" fmla="*/ 8 h 45"/>
                <a:gd name="T44" fmla="*/ 85 w 86"/>
                <a:gd name="T45" fmla="*/ 11 h 45"/>
                <a:gd name="T46" fmla="*/ 86 w 86"/>
                <a:gd name="T47" fmla="*/ 12 h 45"/>
                <a:gd name="T48" fmla="*/ 86 w 86"/>
                <a:gd name="T49" fmla="*/ 17 h 45"/>
                <a:gd name="T50" fmla="*/ 85 w 86"/>
                <a:gd name="T51" fmla="*/ 21 h 45"/>
                <a:gd name="T52" fmla="*/ 84 w 86"/>
                <a:gd name="T53" fmla="*/ 26 h 45"/>
                <a:gd name="T54" fmla="*/ 82 w 86"/>
                <a:gd name="T55" fmla="*/ 30 h 45"/>
                <a:gd name="T56" fmla="*/ 80 w 86"/>
                <a:gd name="T57" fmla="*/ 33 h 45"/>
                <a:gd name="T58" fmla="*/ 68 w 86"/>
                <a:gd name="T59" fmla="*/ 41 h 45"/>
                <a:gd name="T60" fmla="*/ 54 w 86"/>
                <a:gd name="T61" fmla="*/ 45 h 45"/>
                <a:gd name="T62" fmla="*/ 39 w 86"/>
                <a:gd name="T63" fmla="*/ 45 h 45"/>
                <a:gd name="T64" fmla="*/ 25 w 86"/>
                <a:gd name="T65" fmla="*/ 42 h 45"/>
                <a:gd name="T66" fmla="*/ 13 w 86"/>
                <a:gd name="T67" fmla="*/ 37 h 45"/>
                <a:gd name="T68" fmla="*/ 5 w 86"/>
                <a:gd name="T69" fmla="*/ 30 h 45"/>
                <a:gd name="T70" fmla="*/ 0 w 86"/>
                <a:gd name="T71" fmla="*/ 21 h 45"/>
                <a:gd name="T72" fmla="*/ 0 w 86"/>
                <a:gd name="T73" fmla="*/ 12 h 45"/>
                <a:gd name="T74" fmla="*/ 7 w 86"/>
                <a:gd name="T75" fmla="*/ 4 h 45"/>
                <a:gd name="T76" fmla="*/ 10 w 86"/>
                <a:gd name="T77" fmla="*/ 1 h 45"/>
                <a:gd name="T78" fmla="*/ 13 w 86"/>
                <a:gd name="T7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6" h="45">
                  <a:moveTo>
                    <a:pt x="13" y="0"/>
                  </a:moveTo>
                  <a:lnTo>
                    <a:pt x="17" y="1"/>
                  </a:lnTo>
                  <a:lnTo>
                    <a:pt x="20" y="3"/>
                  </a:lnTo>
                  <a:lnTo>
                    <a:pt x="22" y="7"/>
                  </a:lnTo>
                  <a:lnTo>
                    <a:pt x="28" y="13"/>
                  </a:lnTo>
                  <a:lnTo>
                    <a:pt x="33" y="19"/>
                  </a:lnTo>
                  <a:lnTo>
                    <a:pt x="39" y="25"/>
                  </a:lnTo>
                  <a:lnTo>
                    <a:pt x="41" y="25"/>
                  </a:lnTo>
                  <a:lnTo>
                    <a:pt x="43" y="26"/>
                  </a:lnTo>
                  <a:lnTo>
                    <a:pt x="47" y="26"/>
                  </a:lnTo>
                  <a:lnTo>
                    <a:pt x="48" y="25"/>
                  </a:lnTo>
                  <a:lnTo>
                    <a:pt x="54" y="20"/>
                  </a:lnTo>
                  <a:lnTo>
                    <a:pt x="59" y="13"/>
                  </a:lnTo>
                  <a:lnTo>
                    <a:pt x="64" y="8"/>
                  </a:lnTo>
                  <a:lnTo>
                    <a:pt x="67" y="7"/>
                  </a:lnTo>
                  <a:lnTo>
                    <a:pt x="69" y="4"/>
                  </a:lnTo>
                  <a:lnTo>
                    <a:pt x="71" y="3"/>
                  </a:lnTo>
                  <a:lnTo>
                    <a:pt x="73" y="1"/>
                  </a:lnTo>
                  <a:lnTo>
                    <a:pt x="75" y="1"/>
                  </a:lnTo>
                  <a:lnTo>
                    <a:pt x="79" y="3"/>
                  </a:lnTo>
                  <a:lnTo>
                    <a:pt x="81" y="5"/>
                  </a:lnTo>
                  <a:lnTo>
                    <a:pt x="84" y="8"/>
                  </a:lnTo>
                  <a:lnTo>
                    <a:pt x="85" y="11"/>
                  </a:lnTo>
                  <a:lnTo>
                    <a:pt x="86" y="12"/>
                  </a:lnTo>
                  <a:lnTo>
                    <a:pt x="86" y="17"/>
                  </a:lnTo>
                  <a:lnTo>
                    <a:pt x="85" y="21"/>
                  </a:lnTo>
                  <a:lnTo>
                    <a:pt x="84" y="26"/>
                  </a:lnTo>
                  <a:lnTo>
                    <a:pt x="82" y="30"/>
                  </a:lnTo>
                  <a:lnTo>
                    <a:pt x="80" y="33"/>
                  </a:lnTo>
                  <a:lnTo>
                    <a:pt x="68" y="41"/>
                  </a:lnTo>
                  <a:lnTo>
                    <a:pt x="54" y="45"/>
                  </a:lnTo>
                  <a:lnTo>
                    <a:pt x="39" y="45"/>
                  </a:lnTo>
                  <a:lnTo>
                    <a:pt x="25" y="42"/>
                  </a:lnTo>
                  <a:lnTo>
                    <a:pt x="13" y="37"/>
                  </a:lnTo>
                  <a:lnTo>
                    <a:pt x="5" y="30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7" y="4"/>
                  </a:lnTo>
                  <a:lnTo>
                    <a:pt x="10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1718"/>
            </a:solidFill>
            <a:ln w="0">
              <a:solidFill>
                <a:srgbClr val="00171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195"/>
            <p:cNvSpPr>
              <a:spLocks/>
            </p:cNvSpPr>
            <p:nvPr/>
          </p:nvSpPr>
          <p:spPr bwMode="auto">
            <a:xfrm>
              <a:off x="10775315" y="6591935"/>
              <a:ext cx="66040" cy="62230"/>
            </a:xfrm>
            <a:custGeom>
              <a:avLst/>
              <a:gdLst>
                <a:gd name="T0" fmla="*/ 5 w 21"/>
                <a:gd name="T1" fmla="*/ 0 h 16"/>
                <a:gd name="T2" fmla="*/ 9 w 21"/>
                <a:gd name="T3" fmla="*/ 2 h 16"/>
                <a:gd name="T4" fmla="*/ 13 w 21"/>
                <a:gd name="T5" fmla="*/ 3 h 16"/>
                <a:gd name="T6" fmla="*/ 17 w 21"/>
                <a:gd name="T7" fmla="*/ 7 h 16"/>
                <a:gd name="T8" fmla="*/ 21 w 21"/>
                <a:gd name="T9" fmla="*/ 9 h 16"/>
                <a:gd name="T10" fmla="*/ 18 w 21"/>
                <a:gd name="T11" fmla="*/ 12 h 16"/>
                <a:gd name="T12" fmla="*/ 16 w 21"/>
                <a:gd name="T13" fmla="*/ 15 h 16"/>
                <a:gd name="T14" fmla="*/ 14 w 21"/>
                <a:gd name="T15" fmla="*/ 16 h 16"/>
                <a:gd name="T16" fmla="*/ 13 w 21"/>
                <a:gd name="T17" fmla="*/ 16 h 16"/>
                <a:gd name="T18" fmla="*/ 7 w 21"/>
                <a:gd name="T19" fmla="*/ 12 h 16"/>
                <a:gd name="T20" fmla="*/ 0 w 21"/>
                <a:gd name="T21" fmla="*/ 7 h 16"/>
                <a:gd name="T22" fmla="*/ 0 w 21"/>
                <a:gd name="T23" fmla="*/ 6 h 16"/>
                <a:gd name="T24" fmla="*/ 1 w 21"/>
                <a:gd name="T25" fmla="*/ 4 h 16"/>
                <a:gd name="T26" fmla="*/ 3 w 21"/>
                <a:gd name="T27" fmla="*/ 2 h 16"/>
                <a:gd name="T28" fmla="*/ 4 w 21"/>
                <a:gd name="T29" fmla="*/ 2 h 16"/>
                <a:gd name="T30" fmla="*/ 5 w 21"/>
                <a:gd name="T3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16">
                  <a:moveTo>
                    <a:pt x="5" y="0"/>
                  </a:moveTo>
                  <a:lnTo>
                    <a:pt x="9" y="2"/>
                  </a:lnTo>
                  <a:lnTo>
                    <a:pt x="13" y="3"/>
                  </a:lnTo>
                  <a:lnTo>
                    <a:pt x="17" y="7"/>
                  </a:lnTo>
                  <a:lnTo>
                    <a:pt x="21" y="9"/>
                  </a:lnTo>
                  <a:lnTo>
                    <a:pt x="18" y="12"/>
                  </a:lnTo>
                  <a:lnTo>
                    <a:pt x="16" y="15"/>
                  </a:lnTo>
                  <a:lnTo>
                    <a:pt x="14" y="16"/>
                  </a:lnTo>
                  <a:lnTo>
                    <a:pt x="13" y="16"/>
                  </a:lnTo>
                  <a:lnTo>
                    <a:pt x="7" y="12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4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1718"/>
            </a:solidFill>
            <a:ln w="0">
              <a:solidFill>
                <a:srgbClr val="00171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196"/>
            <p:cNvSpPr>
              <a:spLocks/>
            </p:cNvSpPr>
            <p:nvPr/>
          </p:nvSpPr>
          <p:spPr bwMode="auto">
            <a:xfrm>
              <a:off x="10826115" y="6658610"/>
              <a:ext cx="176530" cy="34925"/>
            </a:xfrm>
            <a:custGeom>
              <a:avLst/>
              <a:gdLst>
                <a:gd name="T0" fmla="*/ 34 w 56"/>
                <a:gd name="T1" fmla="*/ 0 h 9"/>
                <a:gd name="T2" fmla="*/ 46 w 56"/>
                <a:gd name="T3" fmla="*/ 6 h 9"/>
                <a:gd name="T4" fmla="*/ 51 w 56"/>
                <a:gd name="T5" fmla="*/ 8 h 9"/>
                <a:gd name="T6" fmla="*/ 56 w 56"/>
                <a:gd name="T7" fmla="*/ 9 h 9"/>
                <a:gd name="T8" fmla="*/ 0 w 56"/>
                <a:gd name="T9" fmla="*/ 9 h 9"/>
                <a:gd name="T10" fmla="*/ 5 w 56"/>
                <a:gd name="T11" fmla="*/ 8 h 9"/>
                <a:gd name="T12" fmla="*/ 10 w 56"/>
                <a:gd name="T13" fmla="*/ 6 h 9"/>
                <a:gd name="T14" fmla="*/ 22 w 56"/>
                <a:gd name="T15" fmla="*/ 0 h 9"/>
                <a:gd name="T16" fmla="*/ 34 w 56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9">
                  <a:moveTo>
                    <a:pt x="34" y="0"/>
                  </a:moveTo>
                  <a:lnTo>
                    <a:pt x="46" y="6"/>
                  </a:lnTo>
                  <a:lnTo>
                    <a:pt x="51" y="8"/>
                  </a:lnTo>
                  <a:lnTo>
                    <a:pt x="56" y="9"/>
                  </a:lnTo>
                  <a:lnTo>
                    <a:pt x="0" y="9"/>
                  </a:lnTo>
                  <a:lnTo>
                    <a:pt x="5" y="8"/>
                  </a:lnTo>
                  <a:lnTo>
                    <a:pt x="10" y="6"/>
                  </a:lnTo>
                  <a:lnTo>
                    <a:pt x="22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1718"/>
            </a:solidFill>
            <a:ln w="0">
              <a:solidFill>
                <a:srgbClr val="00171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97"/>
            <p:cNvSpPr>
              <a:spLocks/>
            </p:cNvSpPr>
            <p:nvPr/>
          </p:nvSpPr>
          <p:spPr bwMode="auto">
            <a:xfrm>
              <a:off x="10182860" y="4967605"/>
              <a:ext cx="1431290" cy="1725930"/>
            </a:xfrm>
            <a:custGeom>
              <a:avLst/>
              <a:gdLst>
                <a:gd name="T0" fmla="*/ 217 w 454"/>
                <a:gd name="T1" fmla="*/ 10 h 443"/>
                <a:gd name="T2" fmla="*/ 239 w 454"/>
                <a:gd name="T3" fmla="*/ 17 h 443"/>
                <a:gd name="T4" fmla="*/ 222 w 454"/>
                <a:gd name="T5" fmla="*/ 30 h 443"/>
                <a:gd name="T6" fmla="*/ 219 w 454"/>
                <a:gd name="T7" fmla="*/ 38 h 443"/>
                <a:gd name="T8" fmla="*/ 200 w 454"/>
                <a:gd name="T9" fmla="*/ 53 h 443"/>
                <a:gd name="T10" fmla="*/ 159 w 454"/>
                <a:gd name="T11" fmla="*/ 29 h 443"/>
                <a:gd name="T12" fmla="*/ 121 w 454"/>
                <a:gd name="T13" fmla="*/ 19 h 443"/>
                <a:gd name="T14" fmla="*/ 100 w 454"/>
                <a:gd name="T15" fmla="*/ 49 h 443"/>
                <a:gd name="T16" fmla="*/ 78 w 454"/>
                <a:gd name="T17" fmla="*/ 55 h 443"/>
                <a:gd name="T18" fmla="*/ 77 w 454"/>
                <a:gd name="T19" fmla="*/ 91 h 443"/>
                <a:gd name="T20" fmla="*/ 54 w 454"/>
                <a:gd name="T21" fmla="*/ 214 h 443"/>
                <a:gd name="T22" fmla="*/ 64 w 454"/>
                <a:gd name="T23" fmla="*/ 222 h 443"/>
                <a:gd name="T24" fmla="*/ 85 w 454"/>
                <a:gd name="T25" fmla="*/ 221 h 443"/>
                <a:gd name="T26" fmla="*/ 87 w 454"/>
                <a:gd name="T27" fmla="*/ 196 h 443"/>
                <a:gd name="T28" fmla="*/ 100 w 454"/>
                <a:gd name="T29" fmla="*/ 66 h 443"/>
                <a:gd name="T30" fmla="*/ 125 w 454"/>
                <a:gd name="T31" fmla="*/ 73 h 443"/>
                <a:gd name="T32" fmla="*/ 117 w 454"/>
                <a:gd name="T33" fmla="*/ 137 h 443"/>
                <a:gd name="T34" fmla="*/ 119 w 454"/>
                <a:gd name="T35" fmla="*/ 182 h 443"/>
                <a:gd name="T36" fmla="*/ 130 w 454"/>
                <a:gd name="T37" fmla="*/ 233 h 443"/>
                <a:gd name="T38" fmla="*/ 157 w 454"/>
                <a:gd name="T39" fmla="*/ 273 h 443"/>
                <a:gd name="T40" fmla="*/ 243 w 454"/>
                <a:gd name="T41" fmla="*/ 255 h 443"/>
                <a:gd name="T42" fmla="*/ 243 w 454"/>
                <a:gd name="T43" fmla="*/ 267 h 443"/>
                <a:gd name="T44" fmla="*/ 217 w 454"/>
                <a:gd name="T45" fmla="*/ 280 h 443"/>
                <a:gd name="T46" fmla="*/ 244 w 454"/>
                <a:gd name="T47" fmla="*/ 288 h 443"/>
                <a:gd name="T48" fmla="*/ 216 w 454"/>
                <a:gd name="T49" fmla="*/ 299 h 443"/>
                <a:gd name="T50" fmla="*/ 240 w 454"/>
                <a:gd name="T51" fmla="*/ 307 h 443"/>
                <a:gd name="T52" fmla="*/ 223 w 454"/>
                <a:gd name="T53" fmla="*/ 320 h 443"/>
                <a:gd name="T54" fmla="*/ 219 w 454"/>
                <a:gd name="T55" fmla="*/ 331 h 443"/>
                <a:gd name="T56" fmla="*/ 248 w 454"/>
                <a:gd name="T57" fmla="*/ 331 h 443"/>
                <a:gd name="T58" fmla="*/ 253 w 454"/>
                <a:gd name="T59" fmla="*/ 305 h 443"/>
                <a:gd name="T60" fmla="*/ 257 w 454"/>
                <a:gd name="T61" fmla="*/ 279 h 443"/>
                <a:gd name="T62" fmla="*/ 307 w 454"/>
                <a:gd name="T63" fmla="*/ 273 h 443"/>
                <a:gd name="T64" fmla="*/ 332 w 454"/>
                <a:gd name="T65" fmla="*/ 233 h 443"/>
                <a:gd name="T66" fmla="*/ 344 w 454"/>
                <a:gd name="T67" fmla="*/ 182 h 443"/>
                <a:gd name="T68" fmla="*/ 346 w 454"/>
                <a:gd name="T69" fmla="*/ 137 h 443"/>
                <a:gd name="T70" fmla="*/ 324 w 454"/>
                <a:gd name="T71" fmla="*/ 81 h 443"/>
                <a:gd name="T72" fmla="*/ 356 w 454"/>
                <a:gd name="T73" fmla="*/ 69 h 443"/>
                <a:gd name="T74" fmla="*/ 363 w 454"/>
                <a:gd name="T75" fmla="*/ 210 h 443"/>
                <a:gd name="T76" fmla="*/ 370 w 454"/>
                <a:gd name="T77" fmla="*/ 221 h 443"/>
                <a:gd name="T78" fmla="*/ 391 w 454"/>
                <a:gd name="T79" fmla="*/ 222 h 443"/>
                <a:gd name="T80" fmla="*/ 399 w 454"/>
                <a:gd name="T81" fmla="*/ 212 h 443"/>
                <a:gd name="T82" fmla="*/ 377 w 454"/>
                <a:gd name="T83" fmla="*/ 78 h 443"/>
                <a:gd name="T84" fmla="*/ 370 w 454"/>
                <a:gd name="T85" fmla="*/ 55 h 443"/>
                <a:gd name="T86" fmla="*/ 353 w 454"/>
                <a:gd name="T87" fmla="*/ 38 h 443"/>
                <a:gd name="T88" fmla="*/ 323 w 454"/>
                <a:gd name="T89" fmla="*/ 18 h 443"/>
                <a:gd name="T90" fmla="*/ 274 w 454"/>
                <a:gd name="T91" fmla="*/ 53 h 443"/>
                <a:gd name="T92" fmla="*/ 250 w 454"/>
                <a:gd name="T93" fmla="*/ 43 h 443"/>
                <a:gd name="T94" fmla="*/ 252 w 454"/>
                <a:gd name="T95" fmla="*/ 19 h 443"/>
                <a:gd name="T96" fmla="*/ 250 w 454"/>
                <a:gd name="T97" fmla="*/ 1 h 443"/>
                <a:gd name="T98" fmla="*/ 286 w 454"/>
                <a:gd name="T99" fmla="*/ 432 h 443"/>
                <a:gd name="T100" fmla="*/ 325 w 454"/>
                <a:gd name="T101" fmla="*/ 374 h 443"/>
                <a:gd name="T102" fmla="*/ 291 w 454"/>
                <a:gd name="T103" fmla="*/ 307 h 443"/>
                <a:gd name="T104" fmla="*/ 217 w 454"/>
                <a:gd name="T105" fmla="*/ 337 h 443"/>
                <a:gd name="T106" fmla="*/ 137 w 454"/>
                <a:gd name="T107" fmla="*/ 328 h 443"/>
                <a:gd name="T108" fmla="*/ 153 w 454"/>
                <a:gd name="T109" fmla="*/ 394 h 443"/>
                <a:gd name="T110" fmla="*/ 191 w 454"/>
                <a:gd name="T111" fmla="*/ 44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54" h="443">
                  <a:moveTo>
                    <a:pt x="0" y="0"/>
                  </a:moveTo>
                  <a:lnTo>
                    <a:pt x="217" y="0"/>
                  </a:lnTo>
                  <a:lnTo>
                    <a:pt x="214" y="1"/>
                  </a:lnTo>
                  <a:lnTo>
                    <a:pt x="214" y="5"/>
                  </a:lnTo>
                  <a:lnTo>
                    <a:pt x="214" y="8"/>
                  </a:lnTo>
                  <a:lnTo>
                    <a:pt x="216" y="9"/>
                  </a:lnTo>
                  <a:lnTo>
                    <a:pt x="217" y="10"/>
                  </a:lnTo>
                  <a:lnTo>
                    <a:pt x="222" y="11"/>
                  </a:lnTo>
                  <a:lnTo>
                    <a:pt x="229" y="11"/>
                  </a:lnTo>
                  <a:lnTo>
                    <a:pt x="236" y="11"/>
                  </a:lnTo>
                  <a:lnTo>
                    <a:pt x="239" y="10"/>
                  </a:lnTo>
                  <a:lnTo>
                    <a:pt x="240" y="11"/>
                  </a:lnTo>
                  <a:lnTo>
                    <a:pt x="240" y="15"/>
                  </a:lnTo>
                  <a:lnTo>
                    <a:pt x="239" y="17"/>
                  </a:lnTo>
                  <a:lnTo>
                    <a:pt x="222" y="17"/>
                  </a:lnTo>
                  <a:lnTo>
                    <a:pt x="219" y="17"/>
                  </a:lnTo>
                  <a:lnTo>
                    <a:pt x="217" y="19"/>
                  </a:lnTo>
                  <a:lnTo>
                    <a:pt x="216" y="23"/>
                  </a:lnTo>
                  <a:lnTo>
                    <a:pt x="217" y="26"/>
                  </a:lnTo>
                  <a:lnTo>
                    <a:pt x="219" y="29"/>
                  </a:lnTo>
                  <a:lnTo>
                    <a:pt x="222" y="30"/>
                  </a:lnTo>
                  <a:lnTo>
                    <a:pt x="235" y="30"/>
                  </a:lnTo>
                  <a:lnTo>
                    <a:pt x="235" y="30"/>
                  </a:lnTo>
                  <a:lnTo>
                    <a:pt x="235" y="34"/>
                  </a:lnTo>
                  <a:lnTo>
                    <a:pt x="226" y="34"/>
                  </a:lnTo>
                  <a:lnTo>
                    <a:pt x="222" y="34"/>
                  </a:lnTo>
                  <a:lnTo>
                    <a:pt x="221" y="36"/>
                  </a:lnTo>
                  <a:lnTo>
                    <a:pt x="219" y="38"/>
                  </a:lnTo>
                  <a:lnTo>
                    <a:pt x="216" y="40"/>
                  </a:lnTo>
                  <a:lnTo>
                    <a:pt x="212" y="43"/>
                  </a:lnTo>
                  <a:lnTo>
                    <a:pt x="210" y="47"/>
                  </a:lnTo>
                  <a:lnTo>
                    <a:pt x="209" y="52"/>
                  </a:lnTo>
                  <a:lnTo>
                    <a:pt x="209" y="56"/>
                  </a:lnTo>
                  <a:lnTo>
                    <a:pt x="205" y="55"/>
                  </a:lnTo>
                  <a:lnTo>
                    <a:pt x="200" y="53"/>
                  </a:lnTo>
                  <a:lnTo>
                    <a:pt x="193" y="53"/>
                  </a:lnTo>
                  <a:lnTo>
                    <a:pt x="187" y="53"/>
                  </a:lnTo>
                  <a:lnTo>
                    <a:pt x="180" y="55"/>
                  </a:lnTo>
                  <a:lnTo>
                    <a:pt x="180" y="49"/>
                  </a:lnTo>
                  <a:lnTo>
                    <a:pt x="179" y="44"/>
                  </a:lnTo>
                  <a:lnTo>
                    <a:pt x="171" y="35"/>
                  </a:lnTo>
                  <a:lnTo>
                    <a:pt x="159" y="29"/>
                  </a:lnTo>
                  <a:lnTo>
                    <a:pt x="147" y="23"/>
                  </a:lnTo>
                  <a:lnTo>
                    <a:pt x="138" y="19"/>
                  </a:lnTo>
                  <a:lnTo>
                    <a:pt x="132" y="18"/>
                  </a:lnTo>
                  <a:lnTo>
                    <a:pt x="132" y="18"/>
                  </a:lnTo>
                  <a:lnTo>
                    <a:pt x="130" y="18"/>
                  </a:lnTo>
                  <a:lnTo>
                    <a:pt x="128" y="18"/>
                  </a:lnTo>
                  <a:lnTo>
                    <a:pt x="121" y="19"/>
                  </a:lnTo>
                  <a:lnTo>
                    <a:pt x="113" y="22"/>
                  </a:lnTo>
                  <a:lnTo>
                    <a:pt x="106" y="27"/>
                  </a:lnTo>
                  <a:lnTo>
                    <a:pt x="103" y="38"/>
                  </a:lnTo>
                  <a:lnTo>
                    <a:pt x="106" y="49"/>
                  </a:lnTo>
                  <a:lnTo>
                    <a:pt x="106" y="51"/>
                  </a:lnTo>
                  <a:lnTo>
                    <a:pt x="103" y="49"/>
                  </a:lnTo>
                  <a:lnTo>
                    <a:pt x="100" y="49"/>
                  </a:lnTo>
                  <a:lnTo>
                    <a:pt x="99" y="51"/>
                  </a:lnTo>
                  <a:lnTo>
                    <a:pt x="96" y="51"/>
                  </a:lnTo>
                  <a:lnTo>
                    <a:pt x="94" y="52"/>
                  </a:lnTo>
                  <a:lnTo>
                    <a:pt x="90" y="53"/>
                  </a:lnTo>
                  <a:lnTo>
                    <a:pt x="86" y="53"/>
                  </a:lnTo>
                  <a:lnTo>
                    <a:pt x="83" y="55"/>
                  </a:lnTo>
                  <a:lnTo>
                    <a:pt x="78" y="55"/>
                  </a:lnTo>
                  <a:lnTo>
                    <a:pt x="75" y="55"/>
                  </a:lnTo>
                  <a:lnTo>
                    <a:pt x="74" y="57"/>
                  </a:lnTo>
                  <a:lnTo>
                    <a:pt x="73" y="59"/>
                  </a:lnTo>
                  <a:lnTo>
                    <a:pt x="73" y="63"/>
                  </a:lnTo>
                  <a:lnTo>
                    <a:pt x="74" y="66"/>
                  </a:lnTo>
                  <a:lnTo>
                    <a:pt x="77" y="78"/>
                  </a:lnTo>
                  <a:lnTo>
                    <a:pt x="77" y="91"/>
                  </a:lnTo>
                  <a:lnTo>
                    <a:pt x="73" y="153"/>
                  </a:lnTo>
                  <a:lnTo>
                    <a:pt x="72" y="167"/>
                  </a:lnTo>
                  <a:lnTo>
                    <a:pt x="69" y="182"/>
                  </a:lnTo>
                  <a:lnTo>
                    <a:pt x="64" y="197"/>
                  </a:lnTo>
                  <a:lnTo>
                    <a:pt x="54" y="210"/>
                  </a:lnTo>
                  <a:lnTo>
                    <a:pt x="54" y="212"/>
                  </a:lnTo>
                  <a:lnTo>
                    <a:pt x="54" y="214"/>
                  </a:lnTo>
                  <a:lnTo>
                    <a:pt x="54" y="217"/>
                  </a:lnTo>
                  <a:lnTo>
                    <a:pt x="56" y="218"/>
                  </a:lnTo>
                  <a:lnTo>
                    <a:pt x="57" y="220"/>
                  </a:lnTo>
                  <a:lnTo>
                    <a:pt x="58" y="221"/>
                  </a:lnTo>
                  <a:lnTo>
                    <a:pt x="60" y="222"/>
                  </a:lnTo>
                  <a:lnTo>
                    <a:pt x="62" y="222"/>
                  </a:lnTo>
                  <a:lnTo>
                    <a:pt x="64" y="222"/>
                  </a:lnTo>
                  <a:lnTo>
                    <a:pt x="68" y="220"/>
                  </a:lnTo>
                  <a:lnTo>
                    <a:pt x="70" y="218"/>
                  </a:lnTo>
                  <a:lnTo>
                    <a:pt x="74" y="218"/>
                  </a:lnTo>
                  <a:lnTo>
                    <a:pt x="78" y="218"/>
                  </a:lnTo>
                  <a:lnTo>
                    <a:pt x="82" y="221"/>
                  </a:lnTo>
                  <a:lnTo>
                    <a:pt x="83" y="221"/>
                  </a:lnTo>
                  <a:lnTo>
                    <a:pt x="85" y="221"/>
                  </a:lnTo>
                  <a:lnTo>
                    <a:pt x="87" y="220"/>
                  </a:lnTo>
                  <a:lnTo>
                    <a:pt x="89" y="218"/>
                  </a:lnTo>
                  <a:lnTo>
                    <a:pt x="90" y="217"/>
                  </a:lnTo>
                  <a:lnTo>
                    <a:pt x="90" y="214"/>
                  </a:lnTo>
                  <a:lnTo>
                    <a:pt x="90" y="213"/>
                  </a:lnTo>
                  <a:lnTo>
                    <a:pt x="90" y="210"/>
                  </a:lnTo>
                  <a:lnTo>
                    <a:pt x="87" y="196"/>
                  </a:lnTo>
                  <a:lnTo>
                    <a:pt x="86" y="182"/>
                  </a:lnTo>
                  <a:lnTo>
                    <a:pt x="92" y="83"/>
                  </a:lnTo>
                  <a:lnTo>
                    <a:pt x="94" y="80"/>
                  </a:lnTo>
                  <a:lnTo>
                    <a:pt x="94" y="76"/>
                  </a:lnTo>
                  <a:lnTo>
                    <a:pt x="95" y="72"/>
                  </a:lnTo>
                  <a:lnTo>
                    <a:pt x="98" y="69"/>
                  </a:lnTo>
                  <a:lnTo>
                    <a:pt x="100" y="66"/>
                  </a:lnTo>
                  <a:lnTo>
                    <a:pt x="106" y="65"/>
                  </a:lnTo>
                  <a:lnTo>
                    <a:pt x="107" y="64"/>
                  </a:lnTo>
                  <a:lnTo>
                    <a:pt x="109" y="61"/>
                  </a:lnTo>
                  <a:lnTo>
                    <a:pt x="111" y="59"/>
                  </a:lnTo>
                  <a:lnTo>
                    <a:pt x="111" y="57"/>
                  </a:lnTo>
                  <a:lnTo>
                    <a:pt x="111" y="56"/>
                  </a:lnTo>
                  <a:lnTo>
                    <a:pt x="125" y="73"/>
                  </a:lnTo>
                  <a:lnTo>
                    <a:pt x="136" y="89"/>
                  </a:lnTo>
                  <a:lnTo>
                    <a:pt x="136" y="93"/>
                  </a:lnTo>
                  <a:lnTo>
                    <a:pt x="137" y="95"/>
                  </a:lnTo>
                  <a:lnTo>
                    <a:pt x="138" y="98"/>
                  </a:lnTo>
                  <a:lnTo>
                    <a:pt x="124" y="111"/>
                  </a:lnTo>
                  <a:lnTo>
                    <a:pt x="116" y="124"/>
                  </a:lnTo>
                  <a:lnTo>
                    <a:pt x="117" y="137"/>
                  </a:lnTo>
                  <a:lnTo>
                    <a:pt x="119" y="141"/>
                  </a:lnTo>
                  <a:lnTo>
                    <a:pt x="123" y="145"/>
                  </a:lnTo>
                  <a:lnTo>
                    <a:pt x="126" y="148"/>
                  </a:lnTo>
                  <a:lnTo>
                    <a:pt x="119" y="158"/>
                  </a:lnTo>
                  <a:lnTo>
                    <a:pt x="115" y="167"/>
                  </a:lnTo>
                  <a:lnTo>
                    <a:pt x="116" y="178"/>
                  </a:lnTo>
                  <a:lnTo>
                    <a:pt x="119" y="182"/>
                  </a:lnTo>
                  <a:lnTo>
                    <a:pt x="121" y="186"/>
                  </a:lnTo>
                  <a:lnTo>
                    <a:pt x="126" y="188"/>
                  </a:lnTo>
                  <a:lnTo>
                    <a:pt x="119" y="199"/>
                  </a:lnTo>
                  <a:lnTo>
                    <a:pt x="115" y="209"/>
                  </a:lnTo>
                  <a:lnTo>
                    <a:pt x="116" y="218"/>
                  </a:lnTo>
                  <a:lnTo>
                    <a:pt x="121" y="226"/>
                  </a:lnTo>
                  <a:lnTo>
                    <a:pt x="130" y="233"/>
                  </a:lnTo>
                  <a:lnTo>
                    <a:pt x="144" y="235"/>
                  </a:lnTo>
                  <a:lnTo>
                    <a:pt x="144" y="235"/>
                  </a:lnTo>
                  <a:lnTo>
                    <a:pt x="140" y="246"/>
                  </a:lnTo>
                  <a:lnTo>
                    <a:pt x="138" y="255"/>
                  </a:lnTo>
                  <a:lnTo>
                    <a:pt x="142" y="263"/>
                  </a:lnTo>
                  <a:lnTo>
                    <a:pt x="147" y="269"/>
                  </a:lnTo>
                  <a:lnTo>
                    <a:pt x="157" y="273"/>
                  </a:lnTo>
                  <a:lnTo>
                    <a:pt x="167" y="275"/>
                  </a:lnTo>
                  <a:lnTo>
                    <a:pt x="171" y="275"/>
                  </a:lnTo>
                  <a:lnTo>
                    <a:pt x="191" y="271"/>
                  </a:lnTo>
                  <a:lnTo>
                    <a:pt x="210" y="262"/>
                  </a:lnTo>
                  <a:lnTo>
                    <a:pt x="219" y="255"/>
                  </a:lnTo>
                  <a:lnTo>
                    <a:pt x="219" y="255"/>
                  </a:lnTo>
                  <a:lnTo>
                    <a:pt x="243" y="255"/>
                  </a:lnTo>
                  <a:lnTo>
                    <a:pt x="244" y="255"/>
                  </a:lnTo>
                  <a:lnTo>
                    <a:pt x="247" y="258"/>
                  </a:lnTo>
                  <a:lnTo>
                    <a:pt x="247" y="259"/>
                  </a:lnTo>
                  <a:lnTo>
                    <a:pt x="247" y="263"/>
                  </a:lnTo>
                  <a:lnTo>
                    <a:pt x="247" y="264"/>
                  </a:lnTo>
                  <a:lnTo>
                    <a:pt x="246" y="265"/>
                  </a:lnTo>
                  <a:lnTo>
                    <a:pt x="243" y="267"/>
                  </a:lnTo>
                  <a:lnTo>
                    <a:pt x="219" y="267"/>
                  </a:lnTo>
                  <a:lnTo>
                    <a:pt x="216" y="267"/>
                  </a:lnTo>
                  <a:lnTo>
                    <a:pt x="214" y="269"/>
                  </a:lnTo>
                  <a:lnTo>
                    <a:pt x="213" y="272"/>
                  </a:lnTo>
                  <a:lnTo>
                    <a:pt x="213" y="275"/>
                  </a:lnTo>
                  <a:lnTo>
                    <a:pt x="214" y="277"/>
                  </a:lnTo>
                  <a:lnTo>
                    <a:pt x="217" y="280"/>
                  </a:lnTo>
                  <a:lnTo>
                    <a:pt x="218" y="281"/>
                  </a:lnTo>
                  <a:lnTo>
                    <a:pt x="221" y="281"/>
                  </a:lnTo>
                  <a:lnTo>
                    <a:pt x="242" y="281"/>
                  </a:lnTo>
                  <a:lnTo>
                    <a:pt x="244" y="282"/>
                  </a:lnTo>
                  <a:lnTo>
                    <a:pt x="244" y="284"/>
                  </a:lnTo>
                  <a:lnTo>
                    <a:pt x="244" y="286"/>
                  </a:lnTo>
                  <a:lnTo>
                    <a:pt x="244" y="288"/>
                  </a:lnTo>
                  <a:lnTo>
                    <a:pt x="242" y="289"/>
                  </a:lnTo>
                  <a:lnTo>
                    <a:pt x="221" y="289"/>
                  </a:lnTo>
                  <a:lnTo>
                    <a:pt x="217" y="290"/>
                  </a:lnTo>
                  <a:lnTo>
                    <a:pt x="216" y="292"/>
                  </a:lnTo>
                  <a:lnTo>
                    <a:pt x="214" y="296"/>
                  </a:lnTo>
                  <a:lnTo>
                    <a:pt x="214" y="298"/>
                  </a:lnTo>
                  <a:lnTo>
                    <a:pt x="216" y="299"/>
                  </a:lnTo>
                  <a:lnTo>
                    <a:pt x="218" y="301"/>
                  </a:lnTo>
                  <a:lnTo>
                    <a:pt x="221" y="303"/>
                  </a:lnTo>
                  <a:lnTo>
                    <a:pt x="223" y="303"/>
                  </a:lnTo>
                  <a:lnTo>
                    <a:pt x="240" y="303"/>
                  </a:lnTo>
                  <a:lnTo>
                    <a:pt x="240" y="305"/>
                  </a:lnTo>
                  <a:lnTo>
                    <a:pt x="240" y="306"/>
                  </a:lnTo>
                  <a:lnTo>
                    <a:pt x="240" y="307"/>
                  </a:lnTo>
                  <a:lnTo>
                    <a:pt x="223" y="307"/>
                  </a:lnTo>
                  <a:lnTo>
                    <a:pt x="219" y="309"/>
                  </a:lnTo>
                  <a:lnTo>
                    <a:pt x="217" y="310"/>
                  </a:lnTo>
                  <a:lnTo>
                    <a:pt x="217" y="314"/>
                  </a:lnTo>
                  <a:lnTo>
                    <a:pt x="217" y="317"/>
                  </a:lnTo>
                  <a:lnTo>
                    <a:pt x="219" y="319"/>
                  </a:lnTo>
                  <a:lnTo>
                    <a:pt x="223" y="320"/>
                  </a:lnTo>
                  <a:lnTo>
                    <a:pt x="235" y="320"/>
                  </a:lnTo>
                  <a:lnTo>
                    <a:pt x="235" y="320"/>
                  </a:lnTo>
                  <a:lnTo>
                    <a:pt x="235" y="324"/>
                  </a:lnTo>
                  <a:lnTo>
                    <a:pt x="226" y="324"/>
                  </a:lnTo>
                  <a:lnTo>
                    <a:pt x="222" y="326"/>
                  </a:lnTo>
                  <a:lnTo>
                    <a:pt x="219" y="328"/>
                  </a:lnTo>
                  <a:lnTo>
                    <a:pt x="219" y="331"/>
                  </a:lnTo>
                  <a:lnTo>
                    <a:pt x="219" y="335"/>
                  </a:lnTo>
                  <a:lnTo>
                    <a:pt x="222" y="336"/>
                  </a:lnTo>
                  <a:lnTo>
                    <a:pt x="226" y="337"/>
                  </a:lnTo>
                  <a:lnTo>
                    <a:pt x="236" y="337"/>
                  </a:lnTo>
                  <a:lnTo>
                    <a:pt x="242" y="336"/>
                  </a:lnTo>
                  <a:lnTo>
                    <a:pt x="246" y="335"/>
                  </a:lnTo>
                  <a:lnTo>
                    <a:pt x="248" y="331"/>
                  </a:lnTo>
                  <a:lnTo>
                    <a:pt x="248" y="326"/>
                  </a:lnTo>
                  <a:lnTo>
                    <a:pt x="248" y="320"/>
                  </a:lnTo>
                  <a:lnTo>
                    <a:pt x="248" y="318"/>
                  </a:lnTo>
                  <a:lnTo>
                    <a:pt x="251" y="315"/>
                  </a:lnTo>
                  <a:lnTo>
                    <a:pt x="253" y="311"/>
                  </a:lnTo>
                  <a:lnTo>
                    <a:pt x="253" y="306"/>
                  </a:lnTo>
                  <a:lnTo>
                    <a:pt x="253" y="305"/>
                  </a:lnTo>
                  <a:lnTo>
                    <a:pt x="253" y="301"/>
                  </a:lnTo>
                  <a:lnTo>
                    <a:pt x="252" y="298"/>
                  </a:lnTo>
                  <a:lnTo>
                    <a:pt x="255" y="296"/>
                  </a:lnTo>
                  <a:lnTo>
                    <a:pt x="257" y="290"/>
                  </a:lnTo>
                  <a:lnTo>
                    <a:pt x="259" y="286"/>
                  </a:lnTo>
                  <a:lnTo>
                    <a:pt x="259" y="284"/>
                  </a:lnTo>
                  <a:lnTo>
                    <a:pt x="257" y="279"/>
                  </a:lnTo>
                  <a:lnTo>
                    <a:pt x="255" y="275"/>
                  </a:lnTo>
                  <a:lnTo>
                    <a:pt x="259" y="271"/>
                  </a:lnTo>
                  <a:lnTo>
                    <a:pt x="260" y="265"/>
                  </a:lnTo>
                  <a:lnTo>
                    <a:pt x="276" y="272"/>
                  </a:lnTo>
                  <a:lnTo>
                    <a:pt x="291" y="275"/>
                  </a:lnTo>
                  <a:lnTo>
                    <a:pt x="295" y="275"/>
                  </a:lnTo>
                  <a:lnTo>
                    <a:pt x="307" y="273"/>
                  </a:lnTo>
                  <a:lnTo>
                    <a:pt x="315" y="269"/>
                  </a:lnTo>
                  <a:lnTo>
                    <a:pt x="322" y="263"/>
                  </a:lnTo>
                  <a:lnTo>
                    <a:pt x="324" y="255"/>
                  </a:lnTo>
                  <a:lnTo>
                    <a:pt x="323" y="246"/>
                  </a:lnTo>
                  <a:lnTo>
                    <a:pt x="319" y="235"/>
                  </a:lnTo>
                  <a:lnTo>
                    <a:pt x="320" y="235"/>
                  </a:lnTo>
                  <a:lnTo>
                    <a:pt x="332" y="233"/>
                  </a:lnTo>
                  <a:lnTo>
                    <a:pt x="341" y="226"/>
                  </a:lnTo>
                  <a:lnTo>
                    <a:pt x="346" y="218"/>
                  </a:lnTo>
                  <a:lnTo>
                    <a:pt x="348" y="209"/>
                  </a:lnTo>
                  <a:lnTo>
                    <a:pt x="344" y="199"/>
                  </a:lnTo>
                  <a:lnTo>
                    <a:pt x="337" y="188"/>
                  </a:lnTo>
                  <a:lnTo>
                    <a:pt x="341" y="186"/>
                  </a:lnTo>
                  <a:lnTo>
                    <a:pt x="344" y="182"/>
                  </a:lnTo>
                  <a:lnTo>
                    <a:pt x="346" y="178"/>
                  </a:lnTo>
                  <a:lnTo>
                    <a:pt x="348" y="167"/>
                  </a:lnTo>
                  <a:lnTo>
                    <a:pt x="344" y="158"/>
                  </a:lnTo>
                  <a:lnTo>
                    <a:pt x="337" y="148"/>
                  </a:lnTo>
                  <a:lnTo>
                    <a:pt x="341" y="145"/>
                  </a:lnTo>
                  <a:lnTo>
                    <a:pt x="344" y="141"/>
                  </a:lnTo>
                  <a:lnTo>
                    <a:pt x="346" y="137"/>
                  </a:lnTo>
                  <a:lnTo>
                    <a:pt x="346" y="124"/>
                  </a:lnTo>
                  <a:lnTo>
                    <a:pt x="339" y="111"/>
                  </a:lnTo>
                  <a:lnTo>
                    <a:pt x="324" y="98"/>
                  </a:lnTo>
                  <a:lnTo>
                    <a:pt x="325" y="95"/>
                  </a:lnTo>
                  <a:lnTo>
                    <a:pt x="327" y="90"/>
                  </a:lnTo>
                  <a:lnTo>
                    <a:pt x="327" y="86"/>
                  </a:lnTo>
                  <a:lnTo>
                    <a:pt x="324" y="81"/>
                  </a:lnTo>
                  <a:lnTo>
                    <a:pt x="329" y="73"/>
                  </a:lnTo>
                  <a:lnTo>
                    <a:pt x="342" y="59"/>
                  </a:lnTo>
                  <a:lnTo>
                    <a:pt x="344" y="61"/>
                  </a:lnTo>
                  <a:lnTo>
                    <a:pt x="346" y="64"/>
                  </a:lnTo>
                  <a:lnTo>
                    <a:pt x="348" y="65"/>
                  </a:lnTo>
                  <a:lnTo>
                    <a:pt x="352" y="66"/>
                  </a:lnTo>
                  <a:lnTo>
                    <a:pt x="356" y="69"/>
                  </a:lnTo>
                  <a:lnTo>
                    <a:pt x="358" y="72"/>
                  </a:lnTo>
                  <a:lnTo>
                    <a:pt x="360" y="76"/>
                  </a:lnTo>
                  <a:lnTo>
                    <a:pt x="360" y="80"/>
                  </a:lnTo>
                  <a:lnTo>
                    <a:pt x="361" y="83"/>
                  </a:lnTo>
                  <a:lnTo>
                    <a:pt x="367" y="182"/>
                  </a:lnTo>
                  <a:lnTo>
                    <a:pt x="366" y="196"/>
                  </a:lnTo>
                  <a:lnTo>
                    <a:pt x="363" y="210"/>
                  </a:lnTo>
                  <a:lnTo>
                    <a:pt x="363" y="213"/>
                  </a:lnTo>
                  <a:lnTo>
                    <a:pt x="363" y="214"/>
                  </a:lnTo>
                  <a:lnTo>
                    <a:pt x="363" y="217"/>
                  </a:lnTo>
                  <a:lnTo>
                    <a:pt x="365" y="218"/>
                  </a:lnTo>
                  <a:lnTo>
                    <a:pt x="366" y="220"/>
                  </a:lnTo>
                  <a:lnTo>
                    <a:pt x="369" y="221"/>
                  </a:lnTo>
                  <a:lnTo>
                    <a:pt x="370" y="221"/>
                  </a:lnTo>
                  <a:lnTo>
                    <a:pt x="371" y="221"/>
                  </a:lnTo>
                  <a:lnTo>
                    <a:pt x="375" y="218"/>
                  </a:lnTo>
                  <a:lnTo>
                    <a:pt x="379" y="218"/>
                  </a:lnTo>
                  <a:lnTo>
                    <a:pt x="382" y="218"/>
                  </a:lnTo>
                  <a:lnTo>
                    <a:pt x="386" y="220"/>
                  </a:lnTo>
                  <a:lnTo>
                    <a:pt x="390" y="222"/>
                  </a:lnTo>
                  <a:lnTo>
                    <a:pt x="391" y="222"/>
                  </a:lnTo>
                  <a:lnTo>
                    <a:pt x="394" y="222"/>
                  </a:lnTo>
                  <a:lnTo>
                    <a:pt x="395" y="221"/>
                  </a:lnTo>
                  <a:lnTo>
                    <a:pt x="396" y="220"/>
                  </a:lnTo>
                  <a:lnTo>
                    <a:pt x="397" y="218"/>
                  </a:lnTo>
                  <a:lnTo>
                    <a:pt x="399" y="217"/>
                  </a:lnTo>
                  <a:lnTo>
                    <a:pt x="399" y="214"/>
                  </a:lnTo>
                  <a:lnTo>
                    <a:pt x="399" y="212"/>
                  </a:lnTo>
                  <a:lnTo>
                    <a:pt x="399" y="210"/>
                  </a:lnTo>
                  <a:lnTo>
                    <a:pt x="388" y="197"/>
                  </a:lnTo>
                  <a:lnTo>
                    <a:pt x="384" y="182"/>
                  </a:lnTo>
                  <a:lnTo>
                    <a:pt x="382" y="167"/>
                  </a:lnTo>
                  <a:lnTo>
                    <a:pt x="380" y="153"/>
                  </a:lnTo>
                  <a:lnTo>
                    <a:pt x="375" y="91"/>
                  </a:lnTo>
                  <a:lnTo>
                    <a:pt x="377" y="78"/>
                  </a:lnTo>
                  <a:lnTo>
                    <a:pt x="379" y="66"/>
                  </a:lnTo>
                  <a:lnTo>
                    <a:pt x="380" y="63"/>
                  </a:lnTo>
                  <a:lnTo>
                    <a:pt x="380" y="59"/>
                  </a:lnTo>
                  <a:lnTo>
                    <a:pt x="379" y="57"/>
                  </a:lnTo>
                  <a:lnTo>
                    <a:pt x="378" y="55"/>
                  </a:lnTo>
                  <a:lnTo>
                    <a:pt x="374" y="55"/>
                  </a:lnTo>
                  <a:lnTo>
                    <a:pt x="370" y="55"/>
                  </a:lnTo>
                  <a:lnTo>
                    <a:pt x="366" y="53"/>
                  </a:lnTo>
                  <a:lnTo>
                    <a:pt x="363" y="53"/>
                  </a:lnTo>
                  <a:lnTo>
                    <a:pt x="360" y="52"/>
                  </a:lnTo>
                  <a:lnTo>
                    <a:pt x="356" y="51"/>
                  </a:lnTo>
                  <a:lnTo>
                    <a:pt x="353" y="49"/>
                  </a:lnTo>
                  <a:lnTo>
                    <a:pt x="350" y="49"/>
                  </a:lnTo>
                  <a:lnTo>
                    <a:pt x="353" y="38"/>
                  </a:lnTo>
                  <a:lnTo>
                    <a:pt x="349" y="27"/>
                  </a:lnTo>
                  <a:lnTo>
                    <a:pt x="342" y="22"/>
                  </a:lnTo>
                  <a:lnTo>
                    <a:pt x="335" y="19"/>
                  </a:lnTo>
                  <a:lnTo>
                    <a:pt x="327" y="18"/>
                  </a:lnTo>
                  <a:lnTo>
                    <a:pt x="324" y="18"/>
                  </a:lnTo>
                  <a:lnTo>
                    <a:pt x="324" y="18"/>
                  </a:lnTo>
                  <a:lnTo>
                    <a:pt x="323" y="18"/>
                  </a:lnTo>
                  <a:lnTo>
                    <a:pt x="318" y="19"/>
                  </a:lnTo>
                  <a:lnTo>
                    <a:pt x="307" y="23"/>
                  </a:lnTo>
                  <a:lnTo>
                    <a:pt x="295" y="29"/>
                  </a:lnTo>
                  <a:lnTo>
                    <a:pt x="284" y="35"/>
                  </a:lnTo>
                  <a:lnTo>
                    <a:pt x="277" y="44"/>
                  </a:lnTo>
                  <a:lnTo>
                    <a:pt x="276" y="49"/>
                  </a:lnTo>
                  <a:lnTo>
                    <a:pt x="274" y="53"/>
                  </a:lnTo>
                  <a:lnTo>
                    <a:pt x="269" y="53"/>
                  </a:lnTo>
                  <a:lnTo>
                    <a:pt x="263" y="53"/>
                  </a:lnTo>
                  <a:lnTo>
                    <a:pt x="257" y="55"/>
                  </a:lnTo>
                  <a:lnTo>
                    <a:pt x="252" y="57"/>
                  </a:lnTo>
                  <a:lnTo>
                    <a:pt x="252" y="52"/>
                  </a:lnTo>
                  <a:lnTo>
                    <a:pt x="252" y="47"/>
                  </a:lnTo>
                  <a:lnTo>
                    <a:pt x="250" y="43"/>
                  </a:lnTo>
                  <a:lnTo>
                    <a:pt x="247" y="40"/>
                  </a:lnTo>
                  <a:lnTo>
                    <a:pt x="248" y="38"/>
                  </a:lnTo>
                  <a:lnTo>
                    <a:pt x="248" y="35"/>
                  </a:lnTo>
                  <a:lnTo>
                    <a:pt x="248" y="30"/>
                  </a:lnTo>
                  <a:lnTo>
                    <a:pt x="248" y="27"/>
                  </a:lnTo>
                  <a:lnTo>
                    <a:pt x="251" y="23"/>
                  </a:lnTo>
                  <a:lnTo>
                    <a:pt x="252" y="19"/>
                  </a:lnTo>
                  <a:lnTo>
                    <a:pt x="253" y="15"/>
                  </a:lnTo>
                  <a:lnTo>
                    <a:pt x="253" y="14"/>
                  </a:lnTo>
                  <a:lnTo>
                    <a:pt x="253" y="11"/>
                  </a:lnTo>
                  <a:lnTo>
                    <a:pt x="253" y="10"/>
                  </a:lnTo>
                  <a:lnTo>
                    <a:pt x="252" y="6"/>
                  </a:lnTo>
                  <a:lnTo>
                    <a:pt x="252" y="4"/>
                  </a:lnTo>
                  <a:lnTo>
                    <a:pt x="250" y="1"/>
                  </a:lnTo>
                  <a:lnTo>
                    <a:pt x="247" y="0"/>
                  </a:lnTo>
                  <a:lnTo>
                    <a:pt x="454" y="0"/>
                  </a:lnTo>
                  <a:lnTo>
                    <a:pt x="454" y="443"/>
                  </a:lnTo>
                  <a:lnTo>
                    <a:pt x="273" y="443"/>
                  </a:lnTo>
                  <a:lnTo>
                    <a:pt x="278" y="441"/>
                  </a:lnTo>
                  <a:lnTo>
                    <a:pt x="282" y="437"/>
                  </a:lnTo>
                  <a:lnTo>
                    <a:pt x="286" y="432"/>
                  </a:lnTo>
                  <a:lnTo>
                    <a:pt x="289" y="424"/>
                  </a:lnTo>
                  <a:lnTo>
                    <a:pt x="290" y="417"/>
                  </a:lnTo>
                  <a:lnTo>
                    <a:pt x="293" y="409"/>
                  </a:lnTo>
                  <a:lnTo>
                    <a:pt x="295" y="402"/>
                  </a:lnTo>
                  <a:lnTo>
                    <a:pt x="302" y="398"/>
                  </a:lnTo>
                  <a:lnTo>
                    <a:pt x="314" y="387"/>
                  </a:lnTo>
                  <a:lnTo>
                    <a:pt x="325" y="374"/>
                  </a:lnTo>
                  <a:lnTo>
                    <a:pt x="333" y="362"/>
                  </a:lnTo>
                  <a:lnTo>
                    <a:pt x="335" y="348"/>
                  </a:lnTo>
                  <a:lnTo>
                    <a:pt x="331" y="337"/>
                  </a:lnTo>
                  <a:lnTo>
                    <a:pt x="325" y="326"/>
                  </a:lnTo>
                  <a:lnTo>
                    <a:pt x="315" y="315"/>
                  </a:lnTo>
                  <a:lnTo>
                    <a:pt x="305" y="310"/>
                  </a:lnTo>
                  <a:lnTo>
                    <a:pt x="291" y="307"/>
                  </a:lnTo>
                  <a:lnTo>
                    <a:pt x="280" y="310"/>
                  </a:lnTo>
                  <a:lnTo>
                    <a:pt x="267" y="318"/>
                  </a:lnTo>
                  <a:lnTo>
                    <a:pt x="257" y="327"/>
                  </a:lnTo>
                  <a:lnTo>
                    <a:pt x="247" y="337"/>
                  </a:lnTo>
                  <a:lnTo>
                    <a:pt x="236" y="345"/>
                  </a:lnTo>
                  <a:lnTo>
                    <a:pt x="227" y="345"/>
                  </a:lnTo>
                  <a:lnTo>
                    <a:pt x="217" y="337"/>
                  </a:lnTo>
                  <a:lnTo>
                    <a:pt x="208" y="327"/>
                  </a:lnTo>
                  <a:lnTo>
                    <a:pt x="197" y="318"/>
                  </a:lnTo>
                  <a:lnTo>
                    <a:pt x="184" y="310"/>
                  </a:lnTo>
                  <a:lnTo>
                    <a:pt x="171" y="307"/>
                  </a:lnTo>
                  <a:lnTo>
                    <a:pt x="158" y="310"/>
                  </a:lnTo>
                  <a:lnTo>
                    <a:pt x="146" y="317"/>
                  </a:lnTo>
                  <a:lnTo>
                    <a:pt x="137" y="328"/>
                  </a:lnTo>
                  <a:lnTo>
                    <a:pt x="130" y="341"/>
                  </a:lnTo>
                  <a:lnTo>
                    <a:pt x="130" y="353"/>
                  </a:lnTo>
                  <a:lnTo>
                    <a:pt x="133" y="364"/>
                  </a:lnTo>
                  <a:lnTo>
                    <a:pt x="142" y="375"/>
                  </a:lnTo>
                  <a:lnTo>
                    <a:pt x="146" y="382"/>
                  </a:lnTo>
                  <a:lnTo>
                    <a:pt x="150" y="387"/>
                  </a:lnTo>
                  <a:lnTo>
                    <a:pt x="153" y="394"/>
                  </a:lnTo>
                  <a:lnTo>
                    <a:pt x="166" y="404"/>
                  </a:lnTo>
                  <a:lnTo>
                    <a:pt x="171" y="413"/>
                  </a:lnTo>
                  <a:lnTo>
                    <a:pt x="175" y="424"/>
                  </a:lnTo>
                  <a:lnTo>
                    <a:pt x="178" y="432"/>
                  </a:lnTo>
                  <a:lnTo>
                    <a:pt x="181" y="437"/>
                  </a:lnTo>
                  <a:lnTo>
                    <a:pt x="185" y="441"/>
                  </a:lnTo>
                  <a:lnTo>
                    <a:pt x="191" y="443"/>
                  </a:lnTo>
                  <a:lnTo>
                    <a:pt x="0" y="4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718"/>
            </a:solidFill>
            <a:ln w="0">
              <a:solidFill>
                <a:srgbClr val="00171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198"/>
            <p:cNvSpPr>
              <a:spLocks/>
            </p:cNvSpPr>
            <p:nvPr/>
          </p:nvSpPr>
          <p:spPr bwMode="auto">
            <a:xfrm>
              <a:off x="10592435" y="5337810"/>
              <a:ext cx="271145" cy="175260"/>
            </a:xfrm>
            <a:custGeom>
              <a:avLst/>
              <a:gdLst>
                <a:gd name="T0" fmla="*/ 74 w 86"/>
                <a:gd name="T1" fmla="*/ 0 h 45"/>
                <a:gd name="T2" fmla="*/ 79 w 86"/>
                <a:gd name="T3" fmla="*/ 2 h 45"/>
                <a:gd name="T4" fmla="*/ 83 w 86"/>
                <a:gd name="T5" fmla="*/ 4 h 45"/>
                <a:gd name="T6" fmla="*/ 86 w 86"/>
                <a:gd name="T7" fmla="*/ 7 h 45"/>
                <a:gd name="T8" fmla="*/ 84 w 86"/>
                <a:gd name="T9" fmla="*/ 15 h 45"/>
                <a:gd name="T10" fmla="*/ 78 w 86"/>
                <a:gd name="T11" fmla="*/ 24 h 45"/>
                <a:gd name="T12" fmla="*/ 66 w 86"/>
                <a:gd name="T13" fmla="*/ 33 h 45"/>
                <a:gd name="T14" fmla="*/ 50 w 86"/>
                <a:gd name="T15" fmla="*/ 40 h 45"/>
                <a:gd name="T16" fmla="*/ 32 w 86"/>
                <a:gd name="T17" fmla="*/ 45 h 45"/>
                <a:gd name="T18" fmla="*/ 16 w 86"/>
                <a:gd name="T19" fmla="*/ 45 h 45"/>
                <a:gd name="T20" fmla="*/ 10 w 86"/>
                <a:gd name="T21" fmla="*/ 43 h 45"/>
                <a:gd name="T22" fmla="*/ 6 w 86"/>
                <a:gd name="T23" fmla="*/ 42 h 45"/>
                <a:gd name="T24" fmla="*/ 3 w 86"/>
                <a:gd name="T25" fmla="*/ 40 h 45"/>
                <a:gd name="T26" fmla="*/ 0 w 86"/>
                <a:gd name="T27" fmla="*/ 37 h 45"/>
                <a:gd name="T28" fmla="*/ 2 w 86"/>
                <a:gd name="T29" fmla="*/ 30 h 45"/>
                <a:gd name="T30" fmla="*/ 7 w 86"/>
                <a:gd name="T31" fmla="*/ 23 h 45"/>
                <a:gd name="T32" fmla="*/ 19 w 86"/>
                <a:gd name="T33" fmla="*/ 13 h 45"/>
                <a:gd name="T34" fmla="*/ 20 w 86"/>
                <a:gd name="T35" fmla="*/ 16 h 45"/>
                <a:gd name="T36" fmla="*/ 21 w 86"/>
                <a:gd name="T37" fmla="*/ 17 h 45"/>
                <a:gd name="T38" fmla="*/ 24 w 86"/>
                <a:gd name="T39" fmla="*/ 17 h 45"/>
                <a:gd name="T40" fmla="*/ 25 w 86"/>
                <a:gd name="T41" fmla="*/ 17 h 45"/>
                <a:gd name="T42" fmla="*/ 28 w 86"/>
                <a:gd name="T43" fmla="*/ 17 h 45"/>
                <a:gd name="T44" fmla="*/ 29 w 86"/>
                <a:gd name="T45" fmla="*/ 15 h 45"/>
                <a:gd name="T46" fmla="*/ 31 w 86"/>
                <a:gd name="T47" fmla="*/ 13 h 45"/>
                <a:gd name="T48" fmla="*/ 33 w 86"/>
                <a:gd name="T49" fmla="*/ 13 h 45"/>
                <a:gd name="T50" fmla="*/ 45 w 86"/>
                <a:gd name="T51" fmla="*/ 12 h 45"/>
                <a:gd name="T52" fmla="*/ 57 w 86"/>
                <a:gd name="T53" fmla="*/ 8 h 45"/>
                <a:gd name="T54" fmla="*/ 66 w 86"/>
                <a:gd name="T55" fmla="*/ 4 h 45"/>
                <a:gd name="T56" fmla="*/ 74 w 86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6" h="45">
                  <a:moveTo>
                    <a:pt x="74" y="0"/>
                  </a:moveTo>
                  <a:lnTo>
                    <a:pt x="79" y="2"/>
                  </a:lnTo>
                  <a:lnTo>
                    <a:pt x="83" y="4"/>
                  </a:lnTo>
                  <a:lnTo>
                    <a:pt x="86" y="7"/>
                  </a:lnTo>
                  <a:lnTo>
                    <a:pt x="84" y="15"/>
                  </a:lnTo>
                  <a:lnTo>
                    <a:pt x="78" y="24"/>
                  </a:lnTo>
                  <a:lnTo>
                    <a:pt x="66" y="33"/>
                  </a:lnTo>
                  <a:lnTo>
                    <a:pt x="50" y="40"/>
                  </a:lnTo>
                  <a:lnTo>
                    <a:pt x="32" y="45"/>
                  </a:lnTo>
                  <a:lnTo>
                    <a:pt x="16" y="45"/>
                  </a:lnTo>
                  <a:lnTo>
                    <a:pt x="10" y="43"/>
                  </a:lnTo>
                  <a:lnTo>
                    <a:pt x="6" y="42"/>
                  </a:lnTo>
                  <a:lnTo>
                    <a:pt x="3" y="40"/>
                  </a:lnTo>
                  <a:lnTo>
                    <a:pt x="0" y="37"/>
                  </a:lnTo>
                  <a:lnTo>
                    <a:pt x="2" y="30"/>
                  </a:lnTo>
                  <a:lnTo>
                    <a:pt x="7" y="23"/>
                  </a:lnTo>
                  <a:lnTo>
                    <a:pt x="19" y="13"/>
                  </a:lnTo>
                  <a:lnTo>
                    <a:pt x="20" y="16"/>
                  </a:lnTo>
                  <a:lnTo>
                    <a:pt x="21" y="17"/>
                  </a:lnTo>
                  <a:lnTo>
                    <a:pt x="24" y="17"/>
                  </a:lnTo>
                  <a:lnTo>
                    <a:pt x="25" y="17"/>
                  </a:lnTo>
                  <a:lnTo>
                    <a:pt x="28" y="17"/>
                  </a:lnTo>
                  <a:lnTo>
                    <a:pt x="29" y="15"/>
                  </a:lnTo>
                  <a:lnTo>
                    <a:pt x="31" y="13"/>
                  </a:lnTo>
                  <a:lnTo>
                    <a:pt x="33" y="13"/>
                  </a:lnTo>
                  <a:lnTo>
                    <a:pt x="45" y="12"/>
                  </a:lnTo>
                  <a:lnTo>
                    <a:pt x="57" y="8"/>
                  </a:lnTo>
                  <a:lnTo>
                    <a:pt x="66" y="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1718"/>
            </a:solidFill>
            <a:ln w="0">
              <a:solidFill>
                <a:srgbClr val="00171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99"/>
            <p:cNvSpPr>
              <a:spLocks/>
            </p:cNvSpPr>
            <p:nvPr/>
          </p:nvSpPr>
          <p:spPr bwMode="auto">
            <a:xfrm>
              <a:off x="10706100" y="5217160"/>
              <a:ext cx="135255" cy="132715"/>
            </a:xfrm>
            <a:custGeom>
              <a:avLst/>
              <a:gdLst>
                <a:gd name="T0" fmla="*/ 27 w 43"/>
                <a:gd name="T1" fmla="*/ 0 h 34"/>
                <a:gd name="T2" fmla="*/ 34 w 43"/>
                <a:gd name="T3" fmla="*/ 0 h 34"/>
                <a:gd name="T4" fmla="*/ 38 w 43"/>
                <a:gd name="T5" fmla="*/ 1 h 34"/>
                <a:gd name="T6" fmla="*/ 42 w 43"/>
                <a:gd name="T7" fmla="*/ 4 h 34"/>
                <a:gd name="T8" fmla="*/ 43 w 43"/>
                <a:gd name="T9" fmla="*/ 6 h 34"/>
                <a:gd name="T10" fmla="*/ 43 w 43"/>
                <a:gd name="T11" fmla="*/ 8 h 34"/>
                <a:gd name="T12" fmla="*/ 43 w 43"/>
                <a:gd name="T13" fmla="*/ 10 h 34"/>
                <a:gd name="T14" fmla="*/ 42 w 43"/>
                <a:gd name="T15" fmla="*/ 14 h 34"/>
                <a:gd name="T16" fmla="*/ 39 w 43"/>
                <a:gd name="T17" fmla="*/ 17 h 34"/>
                <a:gd name="T18" fmla="*/ 29 w 43"/>
                <a:gd name="T19" fmla="*/ 25 h 34"/>
                <a:gd name="T20" fmla="*/ 17 w 43"/>
                <a:gd name="T21" fmla="*/ 30 h 34"/>
                <a:gd name="T22" fmla="*/ 9 w 43"/>
                <a:gd name="T23" fmla="*/ 33 h 34"/>
                <a:gd name="T24" fmla="*/ 0 w 43"/>
                <a:gd name="T25" fmla="*/ 34 h 34"/>
                <a:gd name="T26" fmla="*/ 8 w 43"/>
                <a:gd name="T27" fmla="*/ 18 h 34"/>
                <a:gd name="T28" fmla="*/ 13 w 43"/>
                <a:gd name="T29" fmla="*/ 2 h 34"/>
                <a:gd name="T30" fmla="*/ 21 w 43"/>
                <a:gd name="T31" fmla="*/ 0 h 34"/>
                <a:gd name="T32" fmla="*/ 27 w 43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34">
                  <a:moveTo>
                    <a:pt x="27" y="0"/>
                  </a:moveTo>
                  <a:lnTo>
                    <a:pt x="34" y="0"/>
                  </a:lnTo>
                  <a:lnTo>
                    <a:pt x="38" y="1"/>
                  </a:lnTo>
                  <a:lnTo>
                    <a:pt x="42" y="4"/>
                  </a:lnTo>
                  <a:lnTo>
                    <a:pt x="43" y="6"/>
                  </a:lnTo>
                  <a:lnTo>
                    <a:pt x="43" y="8"/>
                  </a:lnTo>
                  <a:lnTo>
                    <a:pt x="43" y="10"/>
                  </a:lnTo>
                  <a:lnTo>
                    <a:pt x="42" y="14"/>
                  </a:lnTo>
                  <a:lnTo>
                    <a:pt x="39" y="17"/>
                  </a:lnTo>
                  <a:lnTo>
                    <a:pt x="29" y="25"/>
                  </a:lnTo>
                  <a:lnTo>
                    <a:pt x="17" y="30"/>
                  </a:lnTo>
                  <a:lnTo>
                    <a:pt x="9" y="33"/>
                  </a:lnTo>
                  <a:lnTo>
                    <a:pt x="0" y="34"/>
                  </a:lnTo>
                  <a:lnTo>
                    <a:pt x="8" y="18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1718"/>
            </a:solidFill>
            <a:ln w="0">
              <a:solidFill>
                <a:srgbClr val="00171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00"/>
            <p:cNvSpPr>
              <a:spLocks/>
            </p:cNvSpPr>
            <p:nvPr/>
          </p:nvSpPr>
          <p:spPr bwMode="auto">
            <a:xfrm>
              <a:off x="10589260" y="5501640"/>
              <a:ext cx="274320" cy="167640"/>
            </a:xfrm>
            <a:custGeom>
              <a:avLst/>
              <a:gdLst>
                <a:gd name="T0" fmla="*/ 79 w 87"/>
                <a:gd name="T1" fmla="*/ 0 h 43"/>
                <a:gd name="T2" fmla="*/ 83 w 87"/>
                <a:gd name="T3" fmla="*/ 1 h 43"/>
                <a:gd name="T4" fmla="*/ 84 w 87"/>
                <a:gd name="T5" fmla="*/ 3 h 43"/>
                <a:gd name="T6" fmla="*/ 87 w 87"/>
                <a:gd name="T7" fmla="*/ 5 h 43"/>
                <a:gd name="T8" fmla="*/ 85 w 87"/>
                <a:gd name="T9" fmla="*/ 13 h 43"/>
                <a:gd name="T10" fmla="*/ 79 w 87"/>
                <a:gd name="T11" fmla="*/ 22 h 43"/>
                <a:gd name="T12" fmla="*/ 67 w 87"/>
                <a:gd name="T13" fmla="*/ 32 h 43"/>
                <a:gd name="T14" fmla="*/ 50 w 87"/>
                <a:gd name="T15" fmla="*/ 38 h 43"/>
                <a:gd name="T16" fmla="*/ 32 w 87"/>
                <a:gd name="T17" fmla="*/ 43 h 43"/>
                <a:gd name="T18" fmla="*/ 16 w 87"/>
                <a:gd name="T19" fmla="*/ 43 h 43"/>
                <a:gd name="T20" fmla="*/ 11 w 87"/>
                <a:gd name="T21" fmla="*/ 42 h 43"/>
                <a:gd name="T22" fmla="*/ 5 w 87"/>
                <a:gd name="T23" fmla="*/ 41 h 43"/>
                <a:gd name="T24" fmla="*/ 3 w 87"/>
                <a:gd name="T25" fmla="*/ 38 h 43"/>
                <a:gd name="T26" fmla="*/ 1 w 87"/>
                <a:gd name="T27" fmla="*/ 36 h 43"/>
                <a:gd name="T28" fmla="*/ 0 w 87"/>
                <a:gd name="T29" fmla="*/ 33 h 43"/>
                <a:gd name="T30" fmla="*/ 1 w 87"/>
                <a:gd name="T31" fmla="*/ 29 h 43"/>
                <a:gd name="T32" fmla="*/ 4 w 87"/>
                <a:gd name="T33" fmla="*/ 25 h 43"/>
                <a:gd name="T34" fmla="*/ 8 w 87"/>
                <a:gd name="T35" fmla="*/ 21 h 43"/>
                <a:gd name="T36" fmla="*/ 12 w 87"/>
                <a:gd name="T37" fmla="*/ 16 h 43"/>
                <a:gd name="T38" fmla="*/ 15 w 87"/>
                <a:gd name="T39" fmla="*/ 17 h 43"/>
                <a:gd name="T40" fmla="*/ 24 w 87"/>
                <a:gd name="T41" fmla="*/ 17 h 43"/>
                <a:gd name="T42" fmla="*/ 39 w 87"/>
                <a:gd name="T43" fmla="*/ 16 h 43"/>
                <a:gd name="T44" fmla="*/ 55 w 87"/>
                <a:gd name="T45" fmla="*/ 12 h 43"/>
                <a:gd name="T46" fmla="*/ 68 w 87"/>
                <a:gd name="T47" fmla="*/ 7 h 43"/>
                <a:gd name="T48" fmla="*/ 79 w 87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7" h="43">
                  <a:moveTo>
                    <a:pt x="79" y="0"/>
                  </a:moveTo>
                  <a:lnTo>
                    <a:pt x="83" y="1"/>
                  </a:lnTo>
                  <a:lnTo>
                    <a:pt x="84" y="3"/>
                  </a:lnTo>
                  <a:lnTo>
                    <a:pt x="87" y="5"/>
                  </a:lnTo>
                  <a:lnTo>
                    <a:pt x="85" y="13"/>
                  </a:lnTo>
                  <a:lnTo>
                    <a:pt x="79" y="22"/>
                  </a:lnTo>
                  <a:lnTo>
                    <a:pt x="67" y="32"/>
                  </a:lnTo>
                  <a:lnTo>
                    <a:pt x="50" y="38"/>
                  </a:lnTo>
                  <a:lnTo>
                    <a:pt x="32" y="43"/>
                  </a:lnTo>
                  <a:lnTo>
                    <a:pt x="16" y="43"/>
                  </a:lnTo>
                  <a:lnTo>
                    <a:pt x="11" y="42"/>
                  </a:lnTo>
                  <a:lnTo>
                    <a:pt x="5" y="41"/>
                  </a:lnTo>
                  <a:lnTo>
                    <a:pt x="3" y="38"/>
                  </a:lnTo>
                  <a:lnTo>
                    <a:pt x="1" y="36"/>
                  </a:lnTo>
                  <a:lnTo>
                    <a:pt x="0" y="33"/>
                  </a:lnTo>
                  <a:lnTo>
                    <a:pt x="1" y="29"/>
                  </a:lnTo>
                  <a:lnTo>
                    <a:pt x="4" y="25"/>
                  </a:lnTo>
                  <a:lnTo>
                    <a:pt x="8" y="21"/>
                  </a:lnTo>
                  <a:lnTo>
                    <a:pt x="12" y="16"/>
                  </a:lnTo>
                  <a:lnTo>
                    <a:pt x="15" y="17"/>
                  </a:lnTo>
                  <a:lnTo>
                    <a:pt x="24" y="17"/>
                  </a:lnTo>
                  <a:lnTo>
                    <a:pt x="39" y="16"/>
                  </a:lnTo>
                  <a:lnTo>
                    <a:pt x="55" y="12"/>
                  </a:lnTo>
                  <a:lnTo>
                    <a:pt x="68" y="7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1718"/>
            </a:solidFill>
            <a:ln w="0">
              <a:solidFill>
                <a:srgbClr val="00171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01"/>
            <p:cNvSpPr>
              <a:spLocks/>
            </p:cNvSpPr>
            <p:nvPr/>
          </p:nvSpPr>
          <p:spPr bwMode="auto">
            <a:xfrm>
              <a:off x="10589260" y="5661025"/>
              <a:ext cx="274320" cy="167640"/>
            </a:xfrm>
            <a:custGeom>
              <a:avLst/>
              <a:gdLst>
                <a:gd name="T0" fmla="*/ 77 w 87"/>
                <a:gd name="T1" fmla="*/ 0 h 43"/>
                <a:gd name="T2" fmla="*/ 81 w 87"/>
                <a:gd name="T3" fmla="*/ 1 h 43"/>
                <a:gd name="T4" fmla="*/ 84 w 87"/>
                <a:gd name="T5" fmla="*/ 4 h 43"/>
                <a:gd name="T6" fmla="*/ 87 w 87"/>
                <a:gd name="T7" fmla="*/ 6 h 43"/>
                <a:gd name="T8" fmla="*/ 85 w 87"/>
                <a:gd name="T9" fmla="*/ 13 h 43"/>
                <a:gd name="T10" fmla="*/ 79 w 87"/>
                <a:gd name="T11" fmla="*/ 22 h 43"/>
                <a:gd name="T12" fmla="*/ 67 w 87"/>
                <a:gd name="T13" fmla="*/ 31 h 43"/>
                <a:gd name="T14" fmla="*/ 50 w 87"/>
                <a:gd name="T15" fmla="*/ 39 h 43"/>
                <a:gd name="T16" fmla="*/ 32 w 87"/>
                <a:gd name="T17" fmla="*/ 43 h 43"/>
                <a:gd name="T18" fmla="*/ 16 w 87"/>
                <a:gd name="T19" fmla="*/ 43 h 43"/>
                <a:gd name="T20" fmla="*/ 11 w 87"/>
                <a:gd name="T21" fmla="*/ 43 h 43"/>
                <a:gd name="T22" fmla="*/ 5 w 87"/>
                <a:gd name="T23" fmla="*/ 40 h 43"/>
                <a:gd name="T24" fmla="*/ 3 w 87"/>
                <a:gd name="T25" fmla="*/ 39 h 43"/>
                <a:gd name="T26" fmla="*/ 1 w 87"/>
                <a:gd name="T27" fmla="*/ 35 h 43"/>
                <a:gd name="T28" fmla="*/ 0 w 87"/>
                <a:gd name="T29" fmla="*/ 32 h 43"/>
                <a:gd name="T30" fmla="*/ 1 w 87"/>
                <a:gd name="T31" fmla="*/ 29 h 43"/>
                <a:gd name="T32" fmla="*/ 4 w 87"/>
                <a:gd name="T33" fmla="*/ 25 h 43"/>
                <a:gd name="T34" fmla="*/ 8 w 87"/>
                <a:gd name="T35" fmla="*/ 21 h 43"/>
                <a:gd name="T36" fmla="*/ 12 w 87"/>
                <a:gd name="T37" fmla="*/ 15 h 43"/>
                <a:gd name="T38" fmla="*/ 15 w 87"/>
                <a:gd name="T39" fmla="*/ 17 h 43"/>
                <a:gd name="T40" fmla="*/ 22 w 87"/>
                <a:gd name="T41" fmla="*/ 17 h 43"/>
                <a:gd name="T42" fmla="*/ 38 w 87"/>
                <a:gd name="T43" fmla="*/ 15 h 43"/>
                <a:gd name="T44" fmla="*/ 55 w 87"/>
                <a:gd name="T45" fmla="*/ 12 h 43"/>
                <a:gd name="T46" fmla="*/ 77 w 87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7" h="43">
                  <a:moveTo>
                    <a:pt x="77" y="0"/>
                  </a:moveTo>
                  <a:lnTo>
                    <a:pt x="81" y="1"/>
                  </a:lnTo>
                  <a:lnTo>
                    <a:pt x="84" y="4"/>
                  </a:lnTo>
                  <a:lnTo>
                    <a:pt x="87" y="6"/>
                  </a:lnTo>
                  <a:lnTo>
                    <a:pt x="85" y="13"/>
                  </a:lnTo>
                  <a:lnTo>
                    <a:pt x="79" y="22"/>
                  </a:lnTo>
                  <a:lnTo>
                    <a:pt x="67" y="31"/>
                  </a:lnTo>
                  <a:lnTo>
                    <a:pt x="50" y="39"/>
                  </a:lnTo>
                  <a:lnTo>
                    <a:pt x="32" y="43"/>
                  </a:lnTo>
                  <a:lnTo>
                    <a:pt x="16" y="43"/>
                  </a:lnTo>
                  <a:lnTo>
                    <a:pt x="11" y="43"/>
                  </a:lnTo>
                  <a:lnTo>
                    <a:pt x="5" y="40"/>
                  </a:lnTo>
                  <a:lnTo>
                    <a:pt x="3" y="39"/>
                  </a:lnTo>
                  <a:lnTo>
                    <a:pt x="1" y="35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4" y="25"/>
                  </a:lnTo>
                  <a:lnTo>
                    <a:pt x="8" y="21"/>
                  </a:lnTo>
                  <a:lnTo>
                    <a:pt x="12" y="15"/>
                  </a:lnTo>
                  <a:lnTo>
                    <a:pt x="15" y="17"/>
                  </a:lnTo>
                  <a:lnTo>
                    <a:pt x="22" y="17"/>
                  </a:lnTo>
                  <a:lnTo>
                    <a:pt x="38" y="15"/>
                  </a:lnTo>
                  <a:lnTo>
                    <a:pt x="55" y="1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1718"/>
            </a:solidFill>
            <a:ln w="0">
              <a:solidFill>
                <a:srgbClr val="00171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02"/>
            <p:cNvSpPr>
              <a:spLocks/>
            </p:cNvSpPr>
            <p:nvPr/>
          </p:nvSpPr>
          <p:spPr bwMode="auto">
            <a:xfrm>
              <a:off x="10665460" y="5793740"/>
              <a:ext cx="217805" cy="186690"/>
            </a:xfrm>
            <a:custGeom>
              <a:avLst/>
              <a:gdLst>
                <a:gd name="T0" fmla="*/ 64 w 69"/>
                <a:gd name="T1" fmla="*/ 0 h 48"/>
                <a:gd name="T2" fmla="*/ 64 w 69"/>
                <a:gd name="T3" fmla="*/ 10 h 48"/>
                <a:gd name="T4" fmla="*/ 69 w 69"/>
                <a:gd name="T5" fmla="*/ 21 h 48"/>
                <a:gd name="T6" fmla="*/ 64 w 69"/>
                <a:gd name="T7" fmla="*/ 27 h 48"/>
                <a:gd name="T8" fmla="*/ 57 w 69"/>
                <a:gd name="T9" fmla="*/ 33 h 48"/>
                <a:gd name="T10" fmla="*/ 49 w 69"/>
                <a:gd name="T11" fmla="*/ 38 h 48"/>
                <a:gd name="T12" fmla="*/ 34 w 69"/>
                <a:gd name="T13" fmla="*/ 46 h 48"/>
                <a:gd name="T14" fmla="*/ 17 w 69"/>
                <a:gd name="T15" fmla="*/ 48 h 48"/>
                <a:gd name="T16" fmla="*/ 11 w 69"/>
                <a:gd name="T17" fmla="*/ 48 h 48"/>
                <a:gd name="T18" fmla="*/ 8 w 69"/>
                <a:gd name="T19" fmla="*/ 48 h 48"/>
                <a:gd name="T20" fmla="*/ 4 w 69"/>
                <a:gd name="T21" fmla="*/ 46 h 48"/>
                <a:gd name="T22" fmla="*/ 1 w 69"/>
                <a:gd name="T23" fmla="*/ 44 h 48"/>
                <a:gd name="T24" fmla="*/ 0 w 69"/>
                <a:gd name="T25" fmla="*/ 40 h 48"/>
                <a:gd name="T26" fmla="*/ 0 w 69"/>
                <a:gd name="T27" fmla="*/ 38 h 48"/>
                <a:gd name="T28" fmla="*/ 1 w 69"/>
                <a:gd name="T29" fmla="*/ 33 h 48"/>
                <a:gd name="T30" fmla="*/ 4 w 69"/>
                <a:gd name="T31" fmla="*/ 29 h 48"/>
                <a:gd name="T32" fmla="*/ 8 w 69"/>
                <a:gd name="T33" fmla="*/ 23 h 48"/>
                <a:gd name="T34" fmla="*/ 31 w 69"/>
                <a:gd name="T35" fmla="*/ 18 h 48"/>
                <a:gd name="T36" fmla="*/ 49 w 69"/>
                <a:gd name="T37" fmla="*/ 10 h 48"/>
                <a:gd name="T38" fmla="*/ 64 w 69"/>
                <a:gd name="T3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48">
                  <a:moveTo>
                    <a:pt x="64" y="0"/>
                  </a:moveTo>
                  <a:lnTo>
                    <a:pt x="64" y="10"/>
                  </a:lnTo>
                  <a:lnTo>
                    <a:pt x="69" y="21"/>
                  </a:lnTo>
                  <a:lnTo>
                    <a:pt x="64" y="27"/>
                  </a:lnTo>
                  <a:lnTo>
                    <a:pt x="57" y="33"/>
                  </a:lnTo>
                  <a:lnTo>
                    <a:pt x="49" y="38"/>
                  </a:lnTo>
                  <a:lnTo>
                    <a:pt x="34" y="46"/>
                  </a:lnTo>
                  <a:lnTo>
                    <a:pt x="17" y="48"/>
                  </a:lnTo>
                  <a:lnTo>
                    <a:pt x="11" y="48"/>
                  </a:lnTo>
                  <a:lnTo>
                    <a:pt x="8" y="48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1" y="33"/>
                  </a:lnTo>
                  <a:lnTo>
                    <a:pt x="4" y="29"/>
                  </a:lnTo>
                  <a:lnTo>
                    <a:pt x="8" y="23"/>
                  </a:lnTo>
                  <a:lnTo>
                    <a:pt x="31" y="18"/>
                  </a:lnTo>
                  <a:lnTo>
                    <a:pt x="49" y="1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1718"/>
            </a:solidFill>
            <a:ln w="0">
              <a:solidFill>
                <a:srgbClr val="00171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601470" y="395605"/>
            <a:ext cx="465391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latin typeface="210 연필스케치 R" charset="0"/>
                <a:ea typeface="210 연필스케치 R" charset="0"/>
              </a:rPr>
              <a:t>Chapter. 01 목적 및 사용계획</a:t>
            </a:r>
            <a:endParaRPr lang="ko-KR" altLang="en-US" sz="2800" b="0" cap="none" dirty="0" smtClean="0">
              <a:latin typeface="210 연필스케치 R" charset="0"/>
              <a:ea typeface="210 연필스케치 R" charset="0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868805" y="962660"/>
            <a:ext cx="3896995" cy="0"/>
          </a:xfrm>
          <a:prstGeom prst="line">
            <a:avLst/>
          </a:prstGeom>
          <a:ln w="76200" cap="rnd">
            <a:solidFill>
              <a:srgbClr val="EAD3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934720" y="395605"/>
            <a:ext cx="666750" cy="624840"/>
            <a:chOff x="934720" y="395605"/>
            <a:chExt cx="666750" cy="624840"/>
          </a:xfrm>
        </p:grpSpPr>
        <p:sp>
          <p:nvSpPr>
            <p:cNvPr id="67" name="Freeform 35"/>
            <p:cNvSpPr>
              <a:spLocks/>
            </p:cNvSpPr>
            <p:nvPr/>
          </p:nvSpPr>
          <p:spPr bwMode="auto">
            <a:xfrm>
              <a:off x="934720" y="395605"/>
              <a:ext cx="666750" cy="624840"/>
            </a:xfrm>
            <a:custGeom>
              <a:avLst/>
              <a:gdLst>
                <a:gd name="T0" fmla="*/ 33 w 512"/>
                <a:gd name="T1" fmla="*/ 0 h 480"/>
                <a:gd name="T2" fmla="*/ 478 w 512"/>
                <a:gd name="T3" fmla="*/ 0 h 480"/>
                <a:gd name="T4" fmla="*/ 491 w 512"/>
                <a:gd name="T5" fmla="*/ 3 h 480"/>
                <a:gd name="T6" fmla="*/ 502 w 512"/>
                <a:gd name="T7" fmla="*/ 10 h 480"/>
                <a:gd name="T8" fmla="*/ 510 w 512"/>
                <a:gd name="T9" fmla="*/ 21 h 480"/>
                <a:gd name="T10" fmla="*/ 512 w 512"/>
                <a:gd name="T11" fmla="*/ 34 h 480"/>
                <a:gd name="T12" fmla="*/ 512 w 512"/>
                <a:gd name="T13" fmla="*/ 446 h 480"/>
                <a:gd name="T14" fmla="*/ 510 w 512"/>
                <a:gd name="T15" fmla="*/ 460 h 480"/>
                <a:gd name="T16" fmla="*/ 502 w 512"/>
                <a:gd name="T17" fmla="*/ 470 h 480"/>
                <a:gd name="T18" fmla="*/ 491 w 512"/>
                <a:gd name="T19" fmla="*/ 478 h 480"/>
                <a:gd name="T20" fmla="*/ 478 w 512"/>
                <a:gd name="T21" fmla="*/ 480 h 480"/>
                <a:gd name="T22" fmla="*/ 33 w 512"/>
                <a:gd name="T23" fmla="*/ 480 h 480"/>
                <a:gd name="T24" fmla="*/ 20 w 512"/>
                <a:gd name="T25" fmla="*/ 478 h 480"/>
                <a:gd name="T26" fmla="*/ 10 w 512"/>
                <a:gd name="T27" fmla="*/ 470 h 480"/>
                <a:gd name="T28" fmla="*/ 3 w 512"/>
                <a:gd name="T29" fmla="*/ 460 h 480"/>
                <a:gd name="T30" fmla="*/ 0 w 512"/>
                <a:gd name="T31" fmla="*/ 446 h 480"/>
                <a:gd name="T32" fmla="*/ 0 w 512"/>
                <a:gd name="T33" fmla="*/ 34 h 480"/>
                <a:gd name="T34" fmla="*/ 3 w 512"/>
                <a:gd name="T35" fmla="*/ 21 h 480"/>
                <a:gd name="T36" fmla="*/ 10 w 512"/>
                <a:gd name="T37" fmla="*/ 10 h 480"/>
                <a:gd name="T38" fmla="*/ 20 w 512"/>
                <a:gd name="T39" fmla="*/ 3 h 480"/>
                <a:gd name="T40" fmla="*/ 33 w 512"/>
                <a:gd name="T4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2" h="480">
                  <a:moveTo>
                    <a:pt x="33" y="0"/>
                  </a:moveTo>
                  <a:lnTo>
                    <a:pt x="478" y="0"/>
                  </a:lnTo>
                  <a:lnTo>
                    <a:pt x="491" y="3"/>
                  </a:lnTo>
                  <a:lnTo>
                    <a:pt x="502" y="10"/>
                  </a:lnTo>
                  <a:lnTo>
                    <a:pt x="510" y="21"/>
                  </a:lnTo>
                  <a:lnTo>
                    <a:pt x="512" y="34"/>
                  </a:lnTo>
                  <a:lnTo>
                    <a:pt x="512" y="446"/>
                  </a:lnTo>
                  <a:lnTo>
                    <a:pt x="510" y="460"/>
                  </a:lnTo>
                  <a:lnTo>
                    <a:pt x="502" y="470"/>
                  </a:lnTo>
                  <a:lnTo>
                    <a:pt x="491" y="478"/>
                  </a:lnTo>
                  <a:lnTo>
                    <a:pt x="478" y="480"/>
                  </a:lnTo>
                  <a:lnTo>
                    <a:pt x="33" y="480"/>
                  </a:lnTo>
                  <a:lnTo>
                    <a:pt x="20" y="478"/>
                  </a:lnTo>
                  <a:lnTo>
                    <a:pt x="10" y="470"/>
                  </a:lnTo>
                  <a:lnTo>
                    <a:pt x="3" y="460"/>
                  </a:lnTo>
                  <a:lnTo>
                    <a:pt x="0" y="446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36"/>
            <p:cNvSpPr>
              <a:spLocks/>
            </p:cNvSpPr>
            <p:nvPr/>
          </p:nvSpPr>
          <p:spPr bwMode="auto">
            <a:xfrm>
              <a:off x="1049655" y="490220"/>
              <a:ext cx="436245" cy="436245"/>
            </a:xfrm>
            <a:custGeom>
              <a:avLst/>
              <a:gdLst>
                <a:gd name="T0" fmla="*/ 128 w 335"/>
                <a:gd name="T1" fmla="*/ 0 h 335"/>
                <a:gd name="T2" fmla="*/ 207 w 335"/>
                <a:gd name="T3" fmla="*/ 0 h 335"/>
                <a:gd name="T4" fmla="*/ 212 w 335"/>
                <a:gd name="T5" fmla="*/ 0 h 335"/>
                <a:gd name="T6" fmla="*/ 215 w 335"/>
                <a:gd name="T7" fmla="*/ 3 h 335"/>
                <a:gd name="T8" fmla="*/ 217 w 335"/>
                <a:gd name="T9" fmla="*/ 7 h 335"/>
                <a:gd name="T10" fmla="*/ 219 w 335"/>
                <a:gd name="T11" fmla="*/ 11 h 335"/>
                <a:gd name="T12" fmla="*/ 219 w 335"/>
                <a:gd name="T13" fmla="*/ 105 h 335"/>
                <a:gd name="T14" fmla="*/ 220 w 335"/>
                <a:gd name="T15" fmla="*/ 110 h 335"/>
                <a:gd name="T16" fmla="*/ 223 w 335"/>
                <a:gd name="T17" fmla="*/ 113 h 335"/>
                <a:gd name="T18" fmla="*/ 225 w 335"/>
                <a:gd name="T19" fmla="*/ 116 h 335"/>
                <a:gd name="T20" fmla="*/ 231 w 335"/>
                <a:gd name="T21" fmla="*/ 117 h 335"/>
                <a:gd name="T22" fmla="*/ 325 w 335"/>
                <a:gd name="T23" fmla="*/ 117 h 335"/>
                <a:gd name="T24" fmla="*/ 329 w 335"/>
                <a:gd name="T25" fmla="*/ 118 h 335"/>
                <a:gd name="T26" fmla="*/ 333 w 335"/>
                <a:gd name="T27" fmla="*/ 119 h 335"/>
                <a:gd name="T28" fmla="*/ 335 w 335"/>
                <a:gd name="T29" fmla="*/ 123 h 335"/>
                <a:gd name="T30" fmla="*/ 335 w 335"/>
                <a:gd name="T31" fmla="*/ 127 h 335"/>
                <a:gd name="T32" fmla="*/ 335 w 335"/>
                <a:gd name="T33" fmla="*/ 207 h 335"/>
                <a:gd name="T34" fmla="*/ 335 w 335"/>
                <a:gd name="T35" fmla="*/ 211 h 335"/>
                <a:gd name="T36" fmla="*/ 333 w 335"/>
                <a:gd name="T37" fmla="*/ 215 h 335"/>
                <a:gd name="T38" fmla="*/ 329 w 335"/>
                <a:gd name="T39" fmla="*/ 218 h 335"/>
                <a:gd name="T40" fmla="*/ 325 w 335"/>
                <a:gd name="T41" fmla="*/ 218 h 335"/>
                <a:gd name="T42" fmla="*/ 231 w 335"/>
                <a:gd name="T43" fmla="*/ 218 h 335"/>
                <a:gd name="T44" fmla="*/ 225 w 335"/>
                <a:gd name="T45" fmla="*/ 219 h 335"/>
                <a:gd name="T46" fmla="*/ 223 w 335"/>
                <a:gd name="T47" fmla="*/ 222 h 335"/>
                <a:gd name="T48" fmla="*/ 220 w 335"/>
                <a:gd name="T49" fmla="*/ 225 h 335"/>
                <a:gd name="T50" fmla="*/ 219 w 335"/>
                <a:gd name="T51" fmla="*/ 229 h 335"/>
                <a:gd name="T52" fmla="*/ 219 w 335"/>
                <a:gd name="T53" fmla="*/ 324 h 335"/>
                <a:gd name="T54" fmla="*/ 217 w 335"/>
                <a:gd name="T55" fmla="*/ 328 h 335"/>
                <a:gd name="T56" fmla="*/ 215 w 335"/>
                <a:gd name="T57" fmla="*/ 332 h 335"/>
                <a:gd name="T58" fmla="*/ 212 w 335"/>
                <a:gd name="T59" fmla="*/ 334 h 335"/>
                <a:gd name="T60" fmla="*/ 207 w 335"/>
                <a:gd name="T61" fmla="*/ 335 h 335"/>
                <a:gd name="T62" fmla="*/ 128 w 335"/>
                <a:gd name="T63" fmla="*/ 335 h 335"/>
                <a:gd name="T64" fmla="*/ 124 w 335"/>
                <a:gd name="T65" fmla="*/ 334 h 335"/>
                <a:gd name="T66" fmla="*/ 121 w 335"/>
                <a:gd name="T67" fmla="*/ 332 h 335"/>
                <a:gd name="T68" fmla="*/ 118 w 335"/>
                <a:gd name="T69" fmla="*/ 328 h 335"/>
                <a:gd name="T70" fmla="*/ 117 w 335"/>
                <a:gd name="T71" fmla="*/ 324 h 335"/>
                <a:gd name="T72" fmla="*/ 117 w 335"/>
                <a:gd name="T73" fmla="*/ 229 h 335"/>
                <a:gd name="T74" fmla="*/ 117 w 335"/>
                <a:gd name="T75" fmla="*/ 225 h 335"/>
                <a:gd name="T76" fmla="*/ 114 w 335"/>
                <a:gd name="T77" fmla="*/ 222 h 335"/>
                <a:gd name="T78" fmla="*/ 110 w 335"/>
                <a:gd name="T79" fmla="*/ 219 h 335"/>
                <a:gd name="T80" fmla="*/ 106 w 335"/>
                <a:gd name="T81" fmla="*/ 218 h 335"/>
                <a:gd name="T82" fmla="*/ 12 w 335"/>
                <a:gd name="T83" fmla="*/ 218 h 335"/>
                <a:gd name="T84" fmla="*/ 8 w 335"/>
                <a:gd name="T85" fmla="*/ 218 h 335"/>
                <a:gd name="T86" fmla="*/ 4 w 335"/>
                <a:gd name="T87" fmla="*/ 215 h 335"/>
                <a:gd name="T88" fmla="*/ 1 w 335"/>
                <a:gd name="T89" fmla="*/ 211 h 335"/>
                <a:gd name="T90" fmla="*/ 0 w 335"/>
                <a:gd name="T91" fmla="*/ 207 h 335"/>
                <a:gd name="T92" fmla="*/ 0 w 335"/>
                <a:gd name="T93" fmla="*/ 127 h 335"/>
                <a:gd name="T94" fmla="*/ 1 w 335"/>
                <a:gd name="T95" fmla="*/ 123 h 335"/>
                <a:gd name="T96" fmla="*/ 4 w 335"/>
                <a:gd name="T97" fmla="*/ 119 h 335"/>
                <a:gd name="T98" fmla="*/ 8 w 335"/>
                <a:gd name="T99" fmla="*/ 118 h 335"/>
                <a:gd name="T100" fmla="*/ 12 w 335"/>
                <a:gd name="T101" fmla="*/ 117 h 335"/>
                <a:gd name="T102" fmla="*/ 106 w 335"/>
                <a:gd name="T103" fmla="*/ 117 h 335"/>
                <a:gd name="T104" fmla="*/ 110 w 335"/>
                <a:gd name="T105" fmla="*/ 116 h 335"/>
                <a:gd name="T106" fmla="*/ 114 w 335"/>
                <a:gd name="T107" fmla="*/ 113 h 335"/>
                <a:gd name="T108" fmla="*/ 117 w 335"/>
                <a:gd name="T109" fmla="*/ 110 h 335"/>
                <a:gd name="T110" fmla="*/ 117 w 335"/>
                <a:gd name="T111" fmla="*/ 105 h 335"/>
                <a:gd name="T112" fmla="*/ 117 w 335"/>
                <a:gd name="T113" fmla="*/ 11 h 335"/>
                <a:gd name="T114" fmla="*/ 118 w 335"/>
                <a:gd name="T115" fmla="*/ 7 h 335"/>
                <a:gd name="T116" fmla="*/ 121 w 335"/>
                <a:gd name="T117" fmla="*/ 3 h 335"/>
                <a:gd name="T118" fmla="*/ 124 w 335"/>
                <a:gd name="T119" fmla="*/ 0 h 335"/>
                <a:gd name="T120" fmla="*/ 128 w 335"/>
                <a:gd name="T121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5" h="335">
                  <a:moveTo>
                    <a:pt x="128" y="0"/>
                  </a:moveTo>
                  <a:lnTo>
                    <a:pt x="207" y="0"/>
                  </a:lnTo>
                  <a:lnTo>
                    <a:pt x="212" y="0"/>
                  </a:lnTo>
                  <a:lnTo>
                    <a:pt x="215" y="3"/>
                  </a:lnTo>
                  <a:lnTo>
                    <a:pt x="217" y="7"/>
                  </a:lnTo>
                  <a:lnTo>
                    <a:pt x="219" y="11"/>
                  </a:lnTo>
                  <a:lnTo>
                    <a:pt x="219" y="105"/>
                  </a:lnTo>
                  <a:lnTo>
                    <a:pt x="220" y="110"/>
                  </a:lnTo>
                  <a:lnTo>
                    <a:pt x="223" y="113"/>
                  </a:lnTo>
                  <a:lnTo>
                    <a:pt x="225" y="116"/>
                  </a:lnTo>
                  <a:lnTo>
                    <a:pt x="231" y="117"/>
                  </a:lnTo>
                  <a:lnTo>
                    <a:pt x="325" y="117"/>
                  </a:lnTo>
                  <a:lnTo>
                    <a:pt x="329" y="118"/>
                  </a:lnTo>
                  <a:lnTo>
                    <a:pt x="333" y="119"/>
                  </a:lnTo>
                  <a:lnTo>
                    <a:pt x="335" y="123"/>
                  </a:lnTo>
                  <a:lnTo>
                    <a:pt x="335" y="127"/>
                  </a:lnTo>
                  <a:lnTo>
                    <a:pt x="335" y="207"/>
                  </a:lnTo>
                  <a:lnTo>
                    <a:pt x="335" y="211"/>
                  </a:lnTo>
                  <a:lnTo>
                    <a:pt x="333" y="215"/>
                  </a:lnTo>
                  <a:lnTo>
                    <a:pt x="329" y="218"/>
                  </a:lnTo>
                  <a:lnTo>
                    <a:pt x="325" y="218"/>
                  </a:lnTo>
                  <a:lnTo>
                    <a:pt x="231" y="218"/>
                  </a:lnTo>
                  <a:lnTo>
                    <a:pt x="225" y="219"/>
                  </a:lnTo>
                  <a:lnTo>
                    <a:pt x="223" y="222"/>
                  </a:lnTo>
                  <a:lnTo>
                    <a:pt x="220" y="225"/>
                  </a:lnTo>
                  <a:lnTo>
                    <a:pt x="219" y="229"/>
                  </a:lnTo>
                  <a:lnTo>
                    <a:pt x="219" y="324"/>
                  </a:lnTo>
                  <a:lnTo>
                    <a:pt x="217" y="328"/>
                  </a:lnTo>
                  <a:lnTo>
                    <a:pt x="215" y="332"/>
                  </a:lnTo>
                  <a:lnTo>
                    <a:pt x="212" y="334"/>
                  </a:lnTo>
                  <a:lnTo>
                    <a:pt x="207" y="335"/>
                  </a:lnTo>
                  <a:lnTo>
                    <a:pt x="128" y="335"/>
                  </a:lnTo>
                  <a:lnTo>
                    <a:pt x="124" y="334"/>
                  </a:lnTo>
                  <a:lnTo>
                    <a:pt x="121" y="332"/>
                  </a:lnTo>
                  <a:lnTo>
                    <a:pt x="118" y="328"/>
                  </a:lnTo>
                  <a:lnTo>
                    <a:pt x="117" y="324"/>
                  </a:lnTo>
                  <a:lnTo>
                    <a:pt x="117" y="229"/>
                  </a:lnTo>
                  <a:lnTo>
                    <a:pt x="117" y="225"/>
                  </a:lnTo>
                  <a:lnTo>
                    <a:pt x="114" y="222"/>
                  </a:lnTo>
                  <a:lnTo>
                    <a:pt x="110" y="219"/>
                  </a:lnTo>
                  <a:lnTo>
                    <a:pt x="106" y="218"/>
                  </a:lnTo>
                  <a:lnTo>
                    <a:pt x="12" y="218"/>
                  </a:lnTo>
                  <a:lnTo>
                    <a:pt x="8" y="218"/>
                  </a:lnTo>
                  <a:lnTo>
                    <a:pt x="4" y="215"/>
                  </a:lnTo>
                  <a:lnTo>
                    <a:pt x="1" y="211"/>
                  </a:lnTo>
                  <a:lnTo>
                    <a:pt x="0" y="207"/>
                  </a:lnTo>
                  <a:lnTo>
                    <a:pt x="0" y="127"/>
                  </a:lnTo>
                  <a:lnTo>
                    <a:pt x="1" y="123"/>
                  </a:lnTo>
                  <a:lnTo>
                    <a:pt x="4" y="119"/>
                  </a:lnTo>
                  <a:lnTo>
                    <a:pt x="8" y="118"/>
                  </a:lnTo>
                  <a:lnTo>
                    <a:pt x="12" y="117"/>
                  </a:lnTo>
                  <a:lnTo>
                    <a:pt x="106" y="117"/>
                  </a:lnTo>
                  <a:lnTo>
                    <a:pt x="110" y="116"/>
                  </a:lnTo>
                  <a:lnTo>
                    <a:pt x="114" y="113"/>
                  </a:lnTo>
                  <a:lnTo>
                    <a:pt x="117" y="110"/>
                  </a:lnTo>
                  <a:lnTo>
                    <a:pt x="117" y="105"/>
                  </a:lnTo>
                  <a:lnTo>
                    <a:pt x="117" y="11"/>
                  </a:lnTo>
                  <a:lnTo>
                    <a:pt x="118" y="7"/>
                  </a:lnTo>
                  <a:lnTo>
                    <a:pt x="121" y="3"/>
                  </a:lnTo>
                  <a:lnTo>
                    <a:pt x="124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32804"/>
            </a:solidFill>
            <a:ln w="0">
              <a:solidFill>
                <a:srgbClr val="F328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9" name="텍스트 상자 68"/>
          <p:cNvSpPr txBox="1">
            <a:spLocks/>
          </p:cNvSpPr>
          <p:nvPr/>
        </p:nvSpPr>
        <p:spPr>
          <a:xfrm>
            <a:off x="761365" y="1336675"/>
            <a:ext cx="10382250" cy="4523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210 돌담길 B" charset="0"/>
                <a:ea typeface="210 돌담길 B" charset="0"/>
              </a:rPr>
              <a:t>목적</a:t>
            </a:r>
            <a:endParaRPr lang="ko-KR" altLang="en-US" sz="3600" b="0" cap="none" dirty="0" smtClean="0">
              <a:latin typeface="210 돌담길 B" charset="0"/>
              <a:ea typeface="210 돌담길 B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latin typeface="210 돌담길 B" charset="0"/>
                <a:ea typeface="210 돌담길 B" charset="0"/>
              </a:rPr>
              <a:t>; 약을 먹는 시간은 보통 식후 30분으로 정해져 있지만 </a:t>
            </a:r>
            <a:endParaRPr lang="ko-KR" altLang="en-US" sz="3600" b="0" cap="none" dirty="0" smtClean="0">
              <a:latin typeface="210 돌담길 B" charset="0"/>
              <a:ea typeface="210 돌담길 B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latin typeface="210 돌담길 B" charset="0"/>
                <a:ea typeface="210 돌담길 B" charset="0"/>
              </a:rPr>
              <a:t>바쁜 현대인들이나 독거노인 또는 몸이 불편하신 분들은</a:t>
            </a:r>
            <a:endParaRPr lang="ko-KR" altLang="en-US" sz="3600" b="0" cap="none" dirty="0" smtClean="0">
              <a:latin typeface="210 돌담길 B" charset="0"/>
              <a:ea typeface="210 돌담길 B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latin typeface="210 돌담길 B" charset="0"/>
                <a:ea typeface="210 돌담길 B" charset="0"/>
              </a:rPr>
              <a:t>약을 정해진 시간에 챙겨먹는데에 조금 어려움이 있다.</a:t>
            </a:r>
            <a:endParaRPr lang="ko-KR" altLang="en-US" sz="3600" b="0" cap="none" dirty="0" smtClean="0">
              <a:latin typeface="210 돌담길 B" charset="0"/>
              <a:ea typeface="210 돌담길 B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latin typeface="210 돌담길 B" charset="0"/>
                <a:ea typeface="210 돌담길 B" charset="0"/>
              </a:rPr>
              <a:t>이런 어려움과 불편함을 조금 덜기 위해 핸드폰 어플로 알람을 지정하고</a:t>
            </a:r>
            <a:endParaRPr lang="ko-KR" altLang="en-US" sz="3600" b="0" cap="none" dirty="0" smtClean="0">
              <a:latin typeface="210 돌담길 B" charset="0"/>
              <a:ea typeface="210 돌담길 B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latin typeface="210 돌담길 B" charset="0"/>
                <a:ea typeface="210 돌담길 B" charset="0"/>
              </a:rPr>
              <a:t>약을 넣어둔 상자에서 알림 소리가 울리게 한다.</a:t>
            </a:r>
            <a:endParaRPr lang="ko-KR" altLang="en-US" sz="3600" b="0" cap="none" dirty="0" smtClean="0">
              <a:latin typeface="210 돌담길 B" charset="0"/>
              <a:ea typeface="210 돌담길 B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600" b="0" cap="none" dirty="0" smtClean="0">
              <a:latin typeface="210 돌담길 B" charset="0"/>
              <a:ea typeface="210 돌담길 B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600" b="0" cap="none" dirty="0" smtClean="0">
              <a:latin typeface="210 돌담길 B" charset="0"/>
              <a:ea typeface="210 돌담길 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4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1"/>
          <p:cNvSpPr>
            <a:spLocks/>
          </p:cNvSpPr>
          <p:nvPr/>
        </p:nvSpPr>
        <p:spPr>
          <a:xfrm>
            <a:off x="142875" y="244475"/>
            <a:ext cx="11913870" cy="6626860"/>
          </a:xfrm>
          <a:custGeom>
            <a:avLst/>
            <a:gdLst>
              <a:gd name="TX0" fmla="*/ 4825 w 10297258"/>
              <a:gd name="TY0" fmla="*/ 1069131 h 6386947"/>
              <a:gd name="TX1" fmla="*/ 1073956 w 10297258"/>
              <a:gd name="TY1" fmla="*/ 0 h 6386947"/>
              <a:gd name="TX2" fmla="*/ 9215767 w 10297258"/>
              <a:gd name="TY2" fmla="*/ 0 h 6386947"/>
              <a:gd name="TX3" fmla="*/ 10284898 w 10297258"/>
              <a:gd name="TY3" fmla="*/ 1069131 h 6386947"/>
              <a:gd name="TX4" fmla="*/ 10284898 w 10297258"/>
              <a:gd name="TY4" fmla="*/ 5345524 h 6386947"/>
              <a:gd name="TX5" fmla="*/ 9825367 w 10297258"/>
              <a:gd name="TY5" fmla="*/ 6386946 h 6386947"/>
              <a:gd name="TX6" fmla="*/ 505920 w 10297258"/>
              <a:gd name="TY6" fmla="*/ 6386945 h 6386947"/>
              <a:gd name="TX7" fmla="*/ 4825 w 10297258"/>
              <a:gd name="TY7" fmla="*/ 5345524 h 6386947"/>
              <a:gd name="TX8" fmla="*/ 4825 w 10297258"/>
              <a:gd name="TY8" fmla="*/ 1069131 h 638694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0297258" h="6386947">
                <a:moveTo>
                  <a:pt x="4825" y="1069131"/>
                </a:moveTo>
                <a:cubicBezTo>
                  <a:pt x="4825" y="478666"/>
                  <a:pt x="483491" y="0"/>
                  <a:pt x="1073956" y="0"/>
                </a:cubicBezTo>
                <a:lnTo>
                  <a:pt x="9215767" y="0"/>
                </a:lnTo>
                <a:cubicBezTo>
                  <a:pt x="9806232" y="0"/>
                  <a:pt x="10284898" y="478666"/>
                  <a:pt x="10284898" y="1069131"/>
                </a:cubicBezTo>
                <a:lnTo>
                  <a:pt x="10284898" y="5345524"/>
                </a:lnTo>
                <a:cubicBezTo>
                  <a:pt x="10284898" y="5935989"/>
                  <a:pt x="10415832" y="6386946"/>
                  <a:pt x="9825367" y="6386946"/>
                </a:cubicBezTo>
                <a:lnTo>
                  <a:pt x="505920" y="6386945"/>
                </a:lnTo>
                <a:cubicBezTo>
                  <a:pt x="-84545" y="6386945"/>
                  <a:pt x="4825" y="5935989"/>
                  <a:pt x="4825" y="5345524"/>
                </a:cubicBezTo>
                <a:lnTo>
                  <a:pt x="4825" y="1069131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01470" y="395605"/>
            <a:ext cx="4653915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210 연필스케치 R" charset="0"/>
                <a:ea typeface="210 연필스케치 R" charset="0"/>
              </a:rPr>
              <a:t>Chapter. 01 목적 및 사용계획</a:t>
            </a:r>
            <a:endParaRPr lang="ko-KR" altLang="en-US" sz="2400" b="0" cap="none" dirty="0" smtClean="0">
              <a:latin typeface="배달의민족 도현" charset="0"/>
              <a:ea typeface="배달의민족 도현" charset="0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868805" y="962660"/>
            <a:ext cx="3896995" cy="0"/>
          </a:xfrm>
          <a:prstGeom prst="line">
            <a:avLst/>
          </a:prstGeom>
          <a:ln w="76200" cap="rnd">
            <a:solidFill>
              <a:srgbClr val="EAD3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934720" y="395605"/>
            <a:ext cx="666750" cy="624840"/>
            <a:chOff x="934720" y="395605"/>
            <a:chExt cx="666750" cy="624840"/>
          </a:xfrm>
        </p:grpSpPr>
        <p:sp>
          <p:nvSpPr>
            <p:cNvPr id="67" name="Freeform 35"/>
            <p:cNvSpPr>
              <a:spLocks/>
            </p:cNvSpPr>
            <p:nvPr/>
          </p:nvSpPr>
          <p:spPr bwMode="auto">
            <a:xfrm>
              <a:off x="934720" y="395605"/>
              <a:ext cx="666750" cy="624840"/>
            </a:xfrm>
            <a:custGeom>
              <a:avLst/>
              <a:gdLst>
                <a:gd name="T0" fmla="*/ 33 w 512"/>
                <a:gd name="T1" fmla="*/ 0 h 480"/>
                <a:gd name="T2" fmla="*/ 478 w 512"/>
                <a:gd name="T3" fmla="*/ 0 h 480"/>
                <a:gd name="T4" fmla="*/ 491 w 512"/>
                <a:gd name="T5" fmla="*/ 3 h 480"/>
                <a:gd name="T6" fmla="*/ 502 w 512"/>
                <a:gd name="T7" fmla="*/ 10 h 480"/>
                <a:gd name="T8" fmla="*/ 510 w 512"/>
                <a:gd name="T9" fmla="*/ 21 h 480"/>
                <a:gd name="T10" fmla="*/ 512 w 512"/>
                <a:gd name="T11" fmla="*/ 34 h 480"/>
                <a:gd name="T12" fmla="*/ 512 w 512"/>
                <a:gd name="T13" fmla="*/ 446 h 480"/>
                <a:gd name="T14" fmla="*/ 510 w 512"/>
                <a:gd name="T15" fmla="*/ 460 h 480"/>
                <a:gd name="T16" fmla="*/ 502 w 512"/>
                <a:gd name="T17" fmla="*/ 470 h 480"/>
                <a:gd name="T18" fmla="*/ 491 w 512"/>
                <a:gd name="T19" fmla="*/ 478 h 480"/>
                <a:gd name="T20" fmla="*/ 478 w 512"/>
                <a:gd name="T21" fmla="*/ 480 h 480"/>
                <a:gd name="T22" fmla="*/ 33 w 512"/>
                <a:gd name="T23" fmla="*/ 480 h 480"/>
                <a:gd name="T24" fmla="*/ 20 w 512"/>
                <a:gd name="T25" fmla="*/ 478 h 480"/>
                <a:gd name="T26" fmla="*/ 10 w 512"/>
                <a:gd name="T27" fmla="*/ 470 h 480"/>
                <a:gd name="T28" fmla="*/ 3 w 512"/>
                <a:gd name="T29" fmla="*/ 460 h 480"/>
                <a:gd name="T30" fmla="*/ 0 w 512"/>
                <a:gd name="T31" fmla="*/ 446 h 480"/>
                <a:gd name="T32" fmla="*/ 0 w 512"/>
                <a:gd name="T33" fmla="*/ 34 h 480"/>
                <a:gd name="T34" fmla="*/ 3 w 512"/>
                <a:gd name="T35" fmla="*/ 21 h 480"/>
                <a:gd name="T36" fmla="*/ 10 w 512"/>
                <a:gd name="T37" fmla="*/ 10 h 480"/>
                <a:gd name="T38" fmla="*/ 20 w 512"/>
                <a:gd name="T39" fmla="*/ 3 h 480"/>
                <a:gd name="T40" fmla="*/ 33 w 512"/>
                <a:gd name="T4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2" h="480">
                  <a:moveTo>
                    <a:pt x="33" y="0"/>
                  </a:moveTo>
                  <a:lnTo>
                    <a:pt x="478" y="0"/>
                  </a:lnTo>
                  <a:lnTo>
                    <a:pt x="491" y="3"/>
                  </a:lnTo>
                  <a:lnTo>
                    <a:pt x="502" y="10"/>
                  </a:lnTo>
                  <a:lnTo>
                    <a:pt x="510" y="21"/>
                  </a:lnTo>
                  <a:lnTo>
                    <a:pt x="512" y="34"/>
                  </a:lnTo>
                  <a:lnTo>
                    <a:pt x="512" y="446"/>
                  </a:lnTo>
                  <a:lnTo>
                    <a:pt x="510" y="460"/>
                  </a:lnTo>
                  <a:lnTo>
                    <a:pt x="502" y="470"/>
                  </a:lnTo>
                  <a:lnTo>
                    <a:pt x="491" y="478"/>
                  </a:lnTo>
                  <a:lnTo>
                    <a:pt x="478" y="480"/>
                  </a:lnTo>
                  <a:lnTo>
                    <a:pt x="33" y="480"/>
                  </a:lnTo>
                  <a:lnTo>
                    <a:pt x="20" y="478"/>
                  </a:lnTo>
                  <a:lnTo>
                    <a:pt x="10" y="470"/>
                  </a:lnTo>
                  <a:lnTo>
                    <a:pt x="3" y="460"/>
                  </a:lnTo>
                  <a:lnTo>
                    <a:pt x="0" y="446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36"/>
            <p:cNvSpPr>
              <a:spLocks/>
            </p:cNvSpPr>
            <p:nvPr/>
          </p:nvSpPr>
          <p:spPr bwMode="auto">
            <a:xfrm>
              <a:off x="1049655" y="490220"/>
              <a:ext cx="436245" cy="436245"/>
            </a:xfrm>
            <a:custGeom>
              <a:avLst/>
              <a:gdLst>
                <a:gd name="T0" fmla="*/ 128 w 335"/>
                <a:gd name="T1" fmla="*/ 0 h 335"/>
                <a:gd name="T2" fmla="*/ 207 w 335"/>
                <a:gd name="T3" fmla="*/ 0 h 335"/>
                <a:gd name="T4" fmla="*/ 212 w 335"/>
                <a:gd name="T5" fmla="*/ 0 h 335"/>
                <a:gd name="T6" fmla="*/ 215 w 335"/>
                <a:gd name="T7" fmla="*/ 3 h 335"/>
                <a:gd name="T8" fmla="*/ 217 w 335"/>
                <a:gd name="T9" fmla="*/ 7 h 335"/>
                <a:gd name="T10" fmla="*/ 219 w 335"/>
                <a:gd name="T11" fmla="*/ 11 h 335"/>
                <a:gd name="T12" fmla="*/ 219 w 335"/>
                <a:gd name="T13" fmla="*/ 105 h 335"/>
                <a:gd name="T14" fmla="*/ 220 w 335"/>
                <a:gd name="T15" fmla="*/ 110 h 335"/>
                <a:gd name="T16" fmla="*/ 223 w 335"/>
                <a:gd name="T17" fmla="*/ 113 h 335"/>
                <a:gd name="T18" fmla="*/ 225 w 335"/>
                <a:gd name="T19" fmla="*/ 116 h 335"/>
                <a:gd name="T20" fmla="*/ 231 w 335"/>
                <a:gd name="T21" fmla="*/ 117 h 335"/>
                <a:gd name="T22" fmla="*/ 325 w 335"/>
                <a:gd name="T23" fmla="*/ 117 h 335"/>
                <a:gd name="T24" fmla="*/ 329 w 335"/>
                <a:gd name="T25" fmla="*/ 118 h 335"/>
                <a:gd name="T26" fmla="*/ 333 w 335"/>
                <a:gd name="T27" fmla="*/ 119 h 335"/>
                <a:gd name="T28" fmla="*/ 335 w 335"/>
                <a:gd name="T29" fmla="*/ 123 h 335"/>
                <a:gd name="T30" fmla="*/ 335 w 335"/>
                <a:gd name="T31" fmla="*/ 127 h 335"/>
                <a:gd name="T32" fmla="*/ 335 w 335"/>
                <a:gd name="T33" fmla="*/ 207 h 335"/>
                <a:gd name="T34" fmla="*/ 335 w 335"/>
                <a:gd name="T35" fmla="*/ 211 h 335"/>
                <a:gd name="T36" fmla="*/ 333 w 335"/>
                <a:gd name="T37" fmla="*/ 215 h 335"/>
                <a:gd name="T38" fmla="*/ 329 w 335"/>
                <a:gd name="T39" fmla="*/ 218 h 335"/>
                <a:gd name="T40" fmla="*/ 325 w 335"/>
                <a:gd name="T41" fmla="*/ 218 h 335"/>
                <a:gd name="T42" fmla="*/ 231 w 335"/>
                <a:gd name="T43" fmla="*/ 218 h 335"/>
                <a:gd name="T44" fmla="*/ 225 w 335"/>
                <a:gd name="T45" fmla="*/ 219 h 335"/>
                <a:gd name="T46" fmla="*/ 223 w 335"/>
                <a:gd name="T47" fmla="*/ 222 h 335"/>
                <a:gd name="T48" fmla="*/ 220 w 335"/>
                <a:gd name="T49" fmla="*/ 225 h 335"/>
                <a:gd name="T50" fmla="*/ 219 w 335"/>
                <a:gd name="T51" fmla="*/ 229 h 335"/>
                <a:gd name="T52" fmla="*/ 219 w 335"/>
                <a:gd name="T53" fmla="*/ 324 h 335"/>
                <a:gd name="T54" fmla="*/ 217 w 335"/>
                <a:gd name="T55" fmla="*/ 328 h 335"/>
                <a:gd name="T56" fmla="*/ 215 w 335"/>
                <a:gd name="T57" fmla="*/ 332 h 335"/>
                <a:gd name="T58" fmla="*/ 212 w 335"/>
                <a:gd name="T59" fmla="*/ 334 h 335"/>
                <a:gd name="T60" fmla="*/ 207 w 335"/>
                <a:gd name="T61" fmla="*/ 335 h 335"/>
                <a:gd name="T62" fmla="*/ 128 w 335"/>
                <a:gd name="T63" fmla="*/ 335 h 335"/>
                <a:gd name="T64" fmla="*/ 124 w 335"/>
                <a:gd name="T65" fmla="*/ 334 h 335"/>
                <a:gd name="T66" fmla="*/ 121 w 335"/>
                <a:gd name="T67" fmla="*/ 332 h 335"/>
                <a:gd name="T68" fmla="*/ 118 w 335"/>
                <a:gd name="T69" fmla="*/ 328 h 335"/>
                <a:gd name="T70" fmla="*/ 117 w 335"/>
                <a:gd name="T71" fmla="*/ 324 h 335"/>
                <a:gd name="T72" fmla="*/ 117 w 335"/>
                <a:gd name="T73" fmla="*/ 229 h 335"/>
                <a:gd name="T74" fmla="*/ 117 w 335"/>
                <a:gd name="T75" fmla="*/ 225 h 335"/>
                <a:gd name="T76" fmla="*/ 114 w 335"/>
                <a:gd name="T77" fmla="*/ 222 h 335"/>
                <a:gd name="T78" fmla="*/ 110 w 335"/>
                <a:gd name="T79" fmla="*/ 219 h 335"/>
                <a:gd name="T80" fmla="*/ 106 w 335"/>
                <a:gd name="T81" fmla="*/ 218 h 335"/>
                <a:gd name="T82" fmla="*/ 12 w 335"/>
                <a:gd name="T83" fmla="*/ 218 h 335"/>
                <a:gd name="T84" fmla="*/ 8 w 335"/>
                <a:gd name="T85" fmla="*/ 218 h 335"/>
                <a:gd name="T86" fmla="*/ 4 w 335"/>
                <a:gd name="T87" fmla="*/ 215 h 335"/>
                <a:gd name="T88" fmla="*/ 1 w 335"/>
                <a:gd name="T89" fmla="*/ 211 h 335"/>
                <a:gd name="T90" fmla="*/ 0 w 335"/>
                <a:gd name="T91" fmla="*/ 207 h 335"/>
                <a:gd name="T92" fmla="*/ 0 w 335"/>
                <a:gd name="T93" fmla="*/ 127 h 335"/>
                <a:gd name="T94" fmla="*/ 1 w 335"/>
                <a:gd name="T95" fmla="*/ 123 h 335"/>
                <a:gd name="T96" fmla="*/ 4 w 335"/>
                <a:gd name="T97" fmla="*/ 119 h 335"/>
                <a:gd name="T98" fmla="*/ 8 w 335"/>
                <a:gd name="T99" fmla="*/ 118 h 335"/>
                <a:gd name="T100" fmla="*/ 12 w 335"/>
                <a:gd name="T101" fmla="*/ 117 h 335"/>
                <a:gd name="T102" fmla="*/ 106 w 335"/>
                <a:gd name="T103" fmla="*/ 117 h 335"/>
                <a:gd name="T104" fmla="*/ 110 w 335"/>
                <a:gd name="T105" fmla="*/ 116 h 335"/>
                <a:gd name="T106" fmla="*/ 114 w 335"/>
                <a:gd name="T107" fmla="*/ 113 h 335"/>
                <a:gd name="T108" fmla="*/ 117 w 335"/>
                <a:gd name="T109" fmla="*/ 110 h 335"/>
                <a:gd name="T110" fmla="*/ 117 w 335"/>
                <a:gd name="T111" fmla="*/ 105 h 335"/>
                <a:gd name="T112" fmla="*/ 117 w 335"/>
                <a:gd name="T113" fmla="*/ 11 h 335"/>
                <a:gd name="T114" fmla="*/ 118 w 335"/>
                <a:gd name="T115" fmla="*/ 7 h 335"/>
                <a:gd name="T116" fmla="*/ 121 w 335"/>
                <a:gd name="T117" fmla="*/ 3 h 335"/>
                <a:gd name="T118" fmla="*/ 124 w 335"/>
                <a:gd name="T119" fmla="*/ 0 h 335"/>
                <a:gd name="T120" fmla="*/ 128 w 335"/>
                <a:gd name="T121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5" h="335">
                  <a:moveTo>
                    <a:pt x="128" y="0"/>
                  </a:moveTo>
                  <a:lnTo>
                    <a:pt x="207" y="0"/>
                  </a:lnTo>
                  <a:lnTo>
                    <a:pt x="212" y="0"/>
                  </a:lnTo>
                  <a:lnTo>
                    <a:pt x="215" y="3"/>
                  </a:lnTo>
                  <a:lnTo>
                    <a:pt x="217" y="7"/>
                  </a:lnTo>
                  <a:lnTo>
                    <a:pt x="219" y="11"/>
                  </a:lnTo>
                  <a:lnTo>
                    <a:pt x="219" y="105"/>
                  </a:lnTo>
                  <a:lnTo>
                    <a:pt x="220" y="110"/>
                  </a:lnTo>
                  <a:lnTo>
                    <a:pt x="223" y="113"/>
                  </a:lnTo>
                  <a:lnTo>
                    <a:pt x="225" y="116"/>
                  </a:lnTo>
                  <a:lnTo>
                    <a:pt x="231" y="117"/>
                  </a:lnTo>
                  <a:lnTo>
                    <a:pt x="325" y="117"/>
                  </a:lnTo>
                  <a:lnTo>
                    <a:pt x="329" y="118"/>
                  </a:lnTo>
                  <a:lnTo>
                    <a:pt x="333" y="119"/>
                  </a:lnTo>
                  <a:lnTo>
                    <a:pt x="335" y="123"/>
                  </a:lnTo>
                  <a:lnTo>
                    <a:pt x="335" y="127"/>
                  </a:lnTo>
                  <a:lnTo>
                    <a:pt x="335" y="207"/>
                  </a:lnTo>
                  <a:lnTo>
                    <a:pt x="335" y="211"/>
                  </a:lnTo>
                  <a:lnTo>
                    <a:pt x="333" y="215"/>
                  </a:lnTo>
                  <a:lnTo>
                    <a:pt x="329" y="218"/>
                  </a:lnTo>
                  <a:lnTo>
                    <a:pt x="325" y="218"/>
                  </a:lnTo>
                  <a:lnTo>
                    <a:pt x="231" y="218"/>
                  </a:lnTo>
                  <a:lnTo>
                    <a:pt x="225" y="219"/>
                  </a:lnTo>
                  <a:lnTo>
                    <a:pt x="223" y="222"/>
                  </a:lnTo>
                  <a:lnTo>
                    <a:pt x="220" y="225"/>
                  </a:lnTo>
                  <a:lnTo>
                    <a:pt x="219" y="229"/>
                  </a:lnTo>
                  <a:lnTo>
                    <a:pt x="219" y="324"/>
                  </a:lnTo>
                  <a:lnTo>
                    <a:pt x="217" y="328"/>
                  </a:lnTo>
                  <a:lnTo>
                    <a:pt x="215" y="332"/>
                  </a:lnTo>
                  <a:lnTo>
                    <a:pt x="212" y="334"/>
                  </a:lnTo>
                  <a:lnTo>
                    <a:pt x="207" y="335"/>
                  </a:lnTo>
                  <a:lnTo>
                    <a:pt x="128" y="335"/>
                  </a:lnTo>
                  <a:lnTo>
                    <a:pt x="124" y="334"/>
                  </a:lnTo>
                  <a:lnTo>
                    <a:pt x="121" y="332"/>
                  </a:lnTo>
                  <a:lnTo>
                    <a:pt x="118" y="328"/>
                  </a:lnTo>
                  <a:lnTo>
                    <a:pt x="117" y="324"/>
                  </a:lnTo>
                  <a:lnTo>
                    <a:pt x="117" y="229"/>
                  </a:lnTo>
                  <a:lnTo>
                    <a:pt x="117" y="225"/>
                  </a:lnTo>
                  <a:lnTo>
                    <a:pt x="114" y="222"/>
                  </a:lnTo>
                  <a:lnTo>
                    <a:pt x="110" y="219"/>
                  </a:lnTo>
                  <a:lnTo>
                    <a:pt x="106" y="218"/>
                  </a:lnTo>
                  <a:lnTo>
                    <a:pt x="12" y="218"/>
                  </a:lnTo>
                  <a:lnTo>
                    <a:pt x="8" y="218"/>
                  </a:lnTo>
                  <a:lnTo>
                    <a:pt x="4" y="215"/>
                  </a:lnTo>
                  <a:lnTo>
                    <a:pt x="1" y="211"/>
                  </a:lnTo>
                  <a:lnTo>
                    <a:pt x="0" y="207"/>
                  </a:lnTo>
                  <a:lnTo>
                    <a:pt x="0" y="127"/>
                  </a:lnTo>
                  <a:lnTo>
                    <a:pt x="1" y="123"/>
                  </a:lnTo>
                  <a:lnTo>
                    <a:pt x="4" y="119"/>
                  </a:lnTo>
                  <a:lnTo>
                    <a:pt x="8" y="118"/>
                  </a:lnTo>
                  <a:lnTo>
                    <a:pt x="12" y="117"/>
                  </a:lnTo>
                  <a:lnTo>
                    <a:pt x="106" y="117"/>
                  </a:lnTo>
                  <a:lnTo>
                    <a:pt x="110" y="116"/>
                  </a:lnTo>
                  <a:lnTo>
                    <a:pt x="114" y="113"/>
                  </a:lnTo>
                  <a:lnTo>
                    <a:pt x="117" y="110"/>
                  </a:lnTo>
                  <a:lnTo>
                    <a:pt x="117" y="105"/>
                  </a:lnTo>
                  <a:lnTo>
                    <a:pt x="117" y="11"/>
                  </a:lnTo>
                  <a:lnTo>
                    <a:pt x="118" y="7"/>
                  </a:lnTo>
                  <a:lnTo>
                    <a:pt x="121" y="3"/>
                  </a:lnTo>
                  <a:lnTo>
                    <a:pt x="124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32804"/>
            </a:solidFill>
            <a:ln w="0">
              <a:solidFill>
                <a:srgbClr val="F328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4" name="그룹 73"/>
          <p:cNvGrpSpPr/>
          <p:nvPr/>
        </p:nvGrpSpPr>
        <p:grpSpPr>
          <a:xfrm rot="20958725">
            <a:off x="524510" y="5283200"/>
            <a:ext cx="1049655" cy="1186180"/>
            <a:chOff x="524510" y="5283200"/>
            <a:chExt cx="1049655" cy="1186180"/>
          </a:xfrm>
        </p:grpSpPr>
        <p:sp>
          <p:nvSpPr>
            <p:cNvPr id="75" name="Freeform 150"/>
            <p:cNvSpPr>
              <a:spLocks/>
            </p:cNvSpPr>
            <p:nvPr/>
          </p:nvSpPr>
          <p:spPr bwMode="auto">
            <a:xfrm>
              <a:off x="556895" y="5389245"/>
              <a:ext cx="946785" cy="1099185"/>
            </a:xfrm>
            <a:custGeom>
              <a:avLst/>
              <a:gdLst>
                <a:gd name="T0" fmla="*/ 338 w 359"/>
                <a:gd name="T1" fmla="*/ 0 h 464"/>
                <a:gd name="T2" fmla="*/ 359 w 359"/>
                <a:gd name="T3" fmla="*/ 19 h 464"/>
                <a:gd name="T4" fmla="*/ 313 w 359"/>
                <a:gd name="T5" fmla="*/ 75 h 464"/>
                <a:gd name="T6" fmla="*/ 315 w 359"/>
                <a:gd name="T7" fmla="*/ 78 h 464"/>
                <a:gd name="T8" fmla="*/ 322 w 359"/>
                <a:gd name="T9" fmla="*/ 85 h 464"/>
                <a:gd name="T10" fmla="*/ 326 w 359"/>
                <a:gd name="T11" fmla="*/ 95 h 464"/>
                <a:gd name="T12" fmla="*/ 325 w 359"/>
                <a:gd name="T13" fmla="*/ 105 h 464"/>
                <a:gd name="T14" fmla="*/ 321 w 359"/>
                <a:gd name="T15" fmla="*/ 114 h 464"/>
                <a:gd name="T16" fmla="*/ 151 w 359"/>
                <a:gd name="T17" fmla="*/ 345 h 464"/>
                <a:gd name="T18" fmla="*/ 143 w 359"/>
                <a:gd name="T19" fmla="*/ 351 h 464"/>
                <a:gd name="T20" fmla="*/ 132 w 359"/>
                <a:gd name="T21" fmla="*/ 355 h 464"/>
                <a:gd name="T22" fmla="*/ 122 w 359"/>
                <a:gd name="T23" fmla="*/ 354 h 464"/>
                <a:gd name="T24" fmla="*/ 113 w 359"/>
                <a:gd name="T25" fmla="*/ 350 h 464"/>
                <a:gd name="T26" fmla="*/ 101 w 359"/>
                <a:gd name="T27" fmla="*/ 341 h 464"/>
                <a:gd name="T28" fmla="*/ 99 w 359"/>
                <a:gd name="T29" fmla="*/ 342 h 464"/>
                <a:gd name="T30" fmla="*/ 99 w 359"/>
                <a:gd name="T31" fmla="*/ 343 h 464"/>
                <a:gd name="T32" fmla="*/ 10 w 359"/>
                <a:gd name="T33" fmla="*/ 462 h 464"/>
                <a:gd name="T34" fmla="*/ 8 w 359"/>
                <a:gd name="T35" fmla="*/ 464 h 464"/>
                <a:gd name="T36" fmla="*/ 5 w 359"/>
                <a:gd name="T37" fmla="*/ 464 h 464"/>
                <a:gd name="T38" fmla="*/ 3 w 359"/>
                <a:gd name="T39" fmla="*/ 464 h 464"/>
                <a:gd name="T40" fmla="*/ 1 w 359"/>
                <a:gd name="T41" fmla="*/ 461 h 464"/>
                <a:gd name="T42" fmla="*/ 0 w 359"/>
                <a:gd name="T43" fmla="*/ 460 h 464"/>
                <a:gd name="T44" fmla="*/ 0 w 359"/>
                <a:gd name="T45" fmla="*/ 457 h 464"/>
                <a:gd name="T46" fmla="*/ 1 w 359"/>
                <a:gd name="T47" fmla="*/ 456 h 464"/>
                <a:gd name="T48" fmla="*/ 90 w 359"/>
                <a:gd name="T49" fmla="*/ 337 h 464"/>
                <a:gd name="T50" fmla="*/ 92 w 359"/>
                <a:gd name="T51" fmla="*/ 335 h 464"/>
                <a:gd name="T52" fmla="*/ 93 w 359"/>
                <a:gd name="T53" fmla="*/ 335 h 464"/>
                <a:gd name="T54" fmla="*/ 82 w 359"/>
                <a:gd name="T55" fmla="*/ 328 h 464"/>
                <a:gd name="T56" fmla="*/ 75 w 359"/>
                <a:gd name="T57" fmla="*/ 320 h 464"/>
                <a:gd name="T58" fmla="*/ 72 w 359"/>
                <a:gd name="T59" fmla="*/ 309 h 464"/>
                <a:gd name="T60" fmla="*/ 72 w 359"/>
                <a:gd name="T61" fmla="*/ 299 h 464"/>
                <a:gd name="T62" fmla="*/ 76 w 359"/>
                <a:gd name="T63" fmla="*/ 290 h 464"/>
                <a:gd name="T64" fmla="*/ 247 w 359"/>
                <a:gd name="T65" fmla="*/ 61 h 464"/>
                <a:gd name="T66" fmla="*/ 255 w 359"/>
                <a:gd name="T67" fmla="*/ 53 h 464"/>
                <a:gd name="T68" fmla="*/ 264 w 359"/>
                <a:gd name="T69" fmla="*/ 50 h 464"/>
                <a:gd name="T70" fmla="*/ 275 w 359"/>
                <a:gd name="T71" fmla="*/ 50 h 464"/>
                <a:gd name="T72" fmla="*/ 284 w 359"/>
                <a:gd name="T73" fmla="*/ 54 h 464"/>
                <a:gd name="T74" fmla="*/ 295 w 359"/>
                <a:gd name="T75" fmla="*/ 62 h 464"/>
                <a:gd name="T76" fmla="*/ 291 w 359"/>
                <a:gd name="T77" fmla="*/ 58 h 464"/>
                <a:gd name="T78" fmla="*/ 338 w 359"/>
                <a:gd name="T7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9" h="464">
                  <a:moveTo>
                    <a:pt x="338" y="0"/>
                  </a:moveTo>
                  <a:lnTo>
                    <a:pt x="359" y="19"/>
                  </a:lnTo>
                  <a:lnTo>
                    <a:pt x="313" y="75"/>
                  </a:lnTo>
                  <a:lnTo>
                    <a:pt x="315" y="78"/>
                  </a:lnTo>
                  <a:lnTo>
                    <a:pt x="322" y="85"/>
                  </a:lnTo>
                  <a:lnTo>
                    <a:pt x="326" y="95"/>
                  </a:lnTo>
                  <a:lnTo>
                    <a:pt x="325" y="105"/>
                  </a:lnTo>
                  <a:lnTo>
                    <a:pt x="321" y="114"/>
                  </a:lnTo>
                  <a:lnTo>
                    <a:pt x="151" y="345"/>
                  </a:lnTo>
                  <a:lnTo>
                    <a:pt x="143" y="351"/>
                  </a:lnTo>
                  <a:lnTo>
                    <a:pt x="132" y="355"/>
                  </a:lnTo>
                  <a:lnTo>
                    <a:pt x="122" y="354"/>
                  </a:lnTo>
                  <a:lnTo>
                    <a:pt x="113" y="350"/>
                  </a:lnTo>
                  <a:lnTo>
                    <a:pt x="101" y="341"/>
                  </a:lnTo>
                  <a:lnTo>
                    <a:pt x="99" y="342"/>
                  </a:lnTo>
                  <a:lnTo>
                    <a:pt x="99" y="343"/>
                  </a:lnTo>
                  <a:lnTo>
                    <a:pt x="10" y="462"/>
                  </a:lnTo>
                  <a:lnTo>
                    <a:pt x="8" y="464"/>
                  </a:lnTo>
                  <a:lnTo>
                    <a:pt x="5" y="464"/>
                  </a:lnTo>
                  <a:lnTo>
                    <a:pt x="3" y="464"/>
                  </a:lnTo>
                  <a:lnTo>
                    <a:pt x="1" y="461"/>
                  </a:lnTo>
                  <a:lnTo>
                    <a:pt x="0" y="460"/>
                  </a:lnTo>
                  <a:lnTo>
                    <a:pt x="0" y="457"/>
                  </a:lnTo>
                  <a:lnTo>
                    <a:pt x="1" y="456"/>
                  </a:lnTo>
                  <a:lnTo>
                    <a:pt x="90" y="337"/>
                  </a:lnTo>
                  <a:lnTo>
                    <a:pt x="92" y="335"/>
                  </a:lnTo>
                  <a:lnTo>
                    <a:pt x="93" y="335"/>
                  </a:lnTo>
                  <a:lnTo>
                    <a:pt x="82" y="328"/>
                  </a:lnTo>
                  <a:lnTo>
                    <a:pt x="75" y="320"/>
                  </a:lnTo>
                  <a:lnTo>
                    <a:pt x="72" y="309"/>
                  </a:lnTo>
                  <a:lnTo>
                    <a:pt x="72" y="299"/>
                  </a:lnTo>
                  <a:lnTo>
                    <a:pt x="76" y="290"/>
                  </a:lnTo>
                  <a:lnTo>
                    <a:pt x="247" y="61"/>
                  </a:lnTo>
                  <a:lnTo>
                    <a:pt x="255" y="53"/>
                  </a:lnTo>
                  <a:lnTo>
                    <a:pt x="264" y="50"/>
                  </a:lnTo>
                  <a:lnTo>
                    <a:pt x="275" y="50"/>
                  </a:lnTo>
                  <a:lnTo>
                    <a:pt x="284" y="54"/>
                  </a:lnTo>
                  <a:lnTo>
                    <a:pt x="295" y="62"/>
                  </a:lnTo>
                  <a:lnTo>
                    <a:pt x="291" y="58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C2FFE9"/>
            </a:solidFill>
            <a:ln w="0">
              <a:solidFill>
                <a:srgbClr val="C2FFE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151"/>
            <p:cNvSpPr>
              <a:spLocks/>
            </p:cNvSpPr>
            <p:nvPr/>
          </p:nvSpPr>
          <p:spPr bwMode="auto">
            <a:xfrm>
              <a:off x="833120" y="5864225"/>
              <a:ext cx="348615" cy="366395"/>
            </a:xfrm>
            <a:custGeom>
              <a:avLst/>
              <a:gdLst>
                <a:gd name="T0" fmla="*/ 81 w 132"/>
                <a:gd name="T1" fmla="*/ 0 h 154"/>
                <a:gd name="T2" fmla="*/ 107 w 132"/>
                <a:gd name="T3" fmla="*/ 23 h 154"/>
                <a:gd name="T4" fmla="*/ 132 w 132"/>
                <a:gd name="T5" fmla="*/ 48 h 154"/>
                <a:gd name="T6" fmla="*/ 59 w 132"/>
                <a:gd name="T7" fmla="*/ 145 h 154"/>
                <a:gd name="T8" fmla="*/ 51 w 132"/>
                <a:gd name="T9" fmla="*/ 151 h 154"/>
                <a:gd name="T10" fmla="*/ 40 w 132"/>
                <a:gd name="T11" fmla="*/ 154 h 154"/>
                <a:gd name="T12" fmla="*/ 30 w 132"/>
                <a:gd name="T13" fmla="*/ 150 h 154"/>
                <a:gd name="T14" fmla="*/ 8 w 132"/>
                <a:gd name="T15" fmla="*/ 133 h 154"/>
                <a:gd name="T16" fmla="*/ 1 w 132"/>
                <a:gd name="T17" fmla="*/ 124 h 154"/>
                <a:gd name="T18" fmla="*/ 0 w 132"/>
                <a:gd name="T19" fmla="*/ 113 h 154"/>
                <a:gd name="T20" fmla="*/ 4 w 132"/>
                <a:gd name="T21" fmla="*/ 104 h 154"/>
                <a:gd name="T22" fmla="*/ 81 w 132"/>
                <a:gd name="T2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2" h="154">
                  <a:moveTo>
                    <a:pt x="81" y="0"/>
                  </a:moveTo>
                  <a:lnTo>
                    <a:pt x="107" y="23"/>
                  </a:lnTo>
                  <a:lnTo>
                    <a:pt x="132" y="48"/>
                  </a:lnTo>
                  <a:lnTo>
                    <a:pt x="59" y="145"/>
                  </a:lnTo>
                  <a:lnTo>
                    <a:pt x="51" y="151"/>
                  </a:lnTo>
                  <a:lnTo>
                    <a:pt x="40" y="154"/>
                  </a:lnTo>
                  <a:lnTo>
                    <a:pt x="30" y="150"/>
                  </a:lnTo>
                  <a:lnTo>
                    <a:pt x="8" y="133"/>
                  </a:lnTo>
                  <a:lnTo>
                    <a:pt x="1" y="124"/>
                  </a:lnTo>
                  <a:lnTo>
                    <a:pt x="0" y="113"/>
                  </a:lnTo>
                  <a:lnTo>
                    <a:pt x="4" y="10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0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152"/>
            <p:cNvSpPr>
              <a:spLocks/>
            </p:cNvSpPr>
            <p:nvPr/>
          </p:nvSpPr>
          <p:spPr bwMode="auto">
            <a:xfrm>
              <a:off x="1018540" y="5137150"/>
              <a:ext cx="208915" cy="163830"/>
            </a:xfrm>
            <a:custGeom>
              <a:avLst/>
              <a:gdLst>
                <a:gd name="T0" fmla="*/ 18 w 80"/>
                <a:gd name="T1" fmla="*/ 0 h 69"/>
                <a:gd name="T2" fmla="*/ 25 w 80"/>
                <a:gd name="T3" fmla="*/ 2 h 69"/>
                <a:gd name="T4" fmla="*/ 74 w 80"/>
                <a:gd name="T5" fmla="*/ 43 h 69"/>
                <a:gd name="T6" fmla="*/ 78 w 80"/>
                <a:gd name="T7" fmla="*/ 49 h 69"/>
                <a:gd name="T8" fmla="*/ 80 w 80"/>
                <a:gd name="T9" fmla="*/ 57 h 69"/>
                <a:gd name="T10" fmla="*/ 77 w 80"/>
                <a:gd name="T11" fmla="*/ 64 h 69"/>
                <a:gd name="T12" fmla="*/ 70 w 80"/>
                <a:gd name="T13" fmla="*/ 69 h 69"/>
                <a:gd name="T14" fmla="*/ 63 w 80"/>
                <a:gd name="T15" fmla="*/ 69 h 69"/>
                <a:gd name="T16" fmla="*/ 56 w 80"/>
                <a:gd name="T17" fmla="*/ 66 h 69"/>
                <a:gd name="T18" fmla="*/ 6 w 80"/>
                <a:gd name="T19" fmla="*/ 26 h 69"/>
                <a:gd name="T20" fmla="*/ 1 w 80"/>
                <a:gd name="T21" fmla="*/ 19 h 69"/>
                <a:gd name="T22" fmla="*/ 0 w 80"/>
                <a:gd name="T23" fmla="*/ 13 h 69"/>
                <a:gd name="T24" fmla="*/ 4 w 80"/>
                <a:gd name="T25" fmla="*/ 5 h 69"/>
                <a:gd name="T26" fmla="*/ 10 w 80"/>
                <a:gd name="T27" fmla="*/ 1 h 69"/>
                <a:gd name="T28" fmla="*/ 18 w 80"/>
                <a:gd name="T2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69">
                  <a:moveTo>
                    <a:pt x="18" y="0"/>
                  </a:moveTo>
                  <a:lnTo>
                    <a:pt x="25" y="2"/>
                  </a:lnTo>
                  <a:lnTo>
                    <a:pt x="74" y="43"/>
                  </a:lnTo>
                  <a:lnTo>
                    <a:pt x="78" y="49"/>
                  </a:lnTo>
                  <a:lnTo>
                    <a:pt x="80" y="57"/>
                  </a:lnTo>
                  <a:lnTo>
                    <a:pt x="77" y="64"/>
                  </a:lnTo>
                  <a:lnTo>
                    <a:pt x="70" y="69"/>
                  </a:lnTo>
                  <a:lnTo>
                    <a:pt x="63" y="69"/>
                  </a:lnTo>
                  <a:lnTo>
                    <a:pt x="56" y="66"/>
                  </a:lnTo>
                  <a:lnTo>
                    <a:pt x="6" y="26"/>
                  </a:lnTo>
                  <a:lnTo>
                    <a:pt x="1" y="19"/>
                  </a:lnTo>
                  <a:lnTo>
                    <a:pt x="0" y="13"/>
                  </a:lnTo>
                  <a:lnTo>
                    <a:pt x="4" y="5"/>
                  </a:lnTo>
                  <a:lnTo>
                    <a:pt x="10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91FFD5"/>
            </a:solidFill>
            <a:ln w="0">
              <a:solidFill>
                <a:srgbClr val="91FFD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9" name="Freeform 100"/>
          <p:cNvSpPr>
            <a:spLocks/>
          </p:cNvSpPr>
          <p:nvPr/>
        </p:nvSpPr>
        <p:spPr bwMode="auto">
          <a:xfrm rot="10547289">
            <a:off x="421640" y="6068695"/>
            <a:ext cx="194310" cy="480695"/>
          </a:xfrm>
          <a:custGeom>
            <a:avLst/>
            <a:gdLst>
              <a:gd name="T0" fmla="*/ 114 w 226"/>
              <a:gd name="T1" fmla="*/ 0 h 354"/>
              <a:gd name="T2" fmla="*/ 115 w 226"/>
              <a:gd name="T3" fmla="*/ 2 h 354"/>
              <a:gd name="T4" fmla="*/ 120 w 226"/>
              <a:gd name="T5" fmla="*/ 11 h 354"/>
              <a:gd name="T6" fmla="*/ 128 w 226"/>
              <a:gd name="T7" fmla="*/ 25 h 354"/>
              <a:gd name="T8" fmla="*/ 138 w 226"/>
              <a:gd name="T9" fmla="*/ 42 h 354"/>
              <a:gd name="T10" fmla="*/ 150 w 226"/>
              <a:gd name="T11" fmla="*/ 62 h 354"/>
              <a:gd name="T12" fmla="*/ 163 w 226"/>
              <a:gd name="T13" fmla="*/ 85 h 354"/>
              <a:gd name="T14" fmla="*/ 176 w 226"/>
              <a:gd name="T15" fmla="*/ 108 h 354"/>
              <a:gd name="T16" fmla="*/ 189 w 226"/>
              <a:gd name="T17" fmla="*/ 134 h 354"/>
              <a:gd name="T18" fmla="*/ 201 w 226"/>
              <a:gd name="T19" fmla="*/ 159 h 354"/>
              <a:gd name="T20" fmla="*/ 210 w 226"/>
              <a:gd name="T21" fmla="*/ 183 h 354"/>
              <a:gd name="T22" fmla="*/ 220 w 226"/>
              <a:gd name="T23" fmla="*/ 205 h 354"/>
              <a:gd name="T24" fmla="*/ 225 w 226"/>
              <a:gd name="T25" fmla="*/ 225 h 354"/>
              <a:gd name="T26" fmla="*/ 226 w 226"/>
              <a:gd name="T27" fmla="*/ 241 h 354"/>
              <a:gd name="T28" fmla="*/ 222 w 226"/>
              <a:gd name="T29" fmla="*/ 271 h 354"/>
              <a:gd name="T30" fmla="*/ 210 w 226"/>
              <a:gd name="T31" fmla="*/ 298 h 354"/>
              <a:gd name="T32" fmla="*/ 193 w 226"/>
              <a:gd name="T33" fmla="*/ 322 h 354"/>
              <a:gd name="T34" fmla="*/ 170 w 226"/>
              <a:gd name="T35" fmla="*/ 339 h 354"/>
              <a:gd name="T36" fmla="*/ 144 w 226"/>
              <a:gd name="T37" fmla="*/ 350 h 354"/>
              <a:gd name="T38" fmla="*/ 114 w 226"/>
              <a:gd name="T39" fmla="*/ 354 h 354"/>
              <a:gd name="T40" fmla="*/ 83 w 226"/>
              <a:gd name="T41" fmla="*/ 350 h 354"/>
              <a:gd name="T42" fmla="*/ 56 w 226"/>
              <a:gd name="T43" fmla="*/ 339 h 354"/>
              <a:gd name="T44" fmla="*/ 32 w 226"/>
              <a:gd name="T45" fmla="*/ 322 h 354"/>
              <a:gd name="T46" fmla="*/ 15 w 226"/>
              <a:gd name="T47" fmla="*/ 298 h 354"/>
              <a:gd name="T48" fmla="*/ 4 w 226"/>
              <a:gd name="T49" fmla="*/ 271 h 354"/>
              <a:gd name="T50" fmla="*/ 0 w 226"/>
              <a:gd name="T51" fmla="*/ 241 h 354"/>
              <a:gd name="T52" fmla="*/ 2 w 226"/>
              <a:gd name="T53" fmla="*/ 225 h 354"/>
              <a:gd name="T54" fmla="*/ 7 w 226"/>
              <a:gd name="T55" fmla="*/ 205 h 354"/>
              <a:gd name="T56" fmla="*/ 15 w 226"/>
              <a:gd name="T57" fmla="*/ 183 h 354"/>
              <a:gd name="T58" fmla="*/ 26 w 226"/>
              <a:gd name="T59" fmla="*/ 159 h 354"/>
              <a:gd name="T60" fmla="*/ 38 w 226"/>
              <a:gd name="T61" fmla="*/ 134 h 354"/>
              <a:gd name="T62" fmla="*/ 49 w 226"/>
              <a:gd name="T63" fmla="*/ 108 h 354"/>
              <a:gd name="T64" fmla="*/ 62 w 226"/>
              <a:gd name="T65" fmla="*/ 85 h 354"/>
              <a:gd name="T66" fmla="*/ 76 w 226"/>
              <a:gd name="T67" fmla="*/ 62 h 354"/>
              <a:gd name="T68" fmla="*/ 87 w 226"/>
              <a:gd name="T69" fmla="*/ 42 h 354"/>
              <a:gd name="T70" fmla="*/ 98 w 226"/>
              <a:gd name="T71" fmla="*/ 25 h 354"/>
              <a:gd name="T72" fmla="*/ 106 w 226"/>
              <a:gd name="T73" fmla="*/ 11 h 354"/>
              <a:gd name="T74" fmla="*/ 111 w 226"/>
              <a:gd name="T75" fmla="*/ 2 h 354"/>
              <a:gd name="T76" fmla="*/ 114 w 226"/>
              <a:gd name="T77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6" h="354">
                <a:moveTo>
                  <a:pt x="114" y="0"/>
                </a:moveTo>
                <a:lnTo>
                  <a:pt x="115" y="2"/>
                </a:lnTo>
                <a:lnTo>
                  <a:pt x="120" y="11"/>
                </a:lnTo>
                <a:lnTo>
                  <a:pt x="128" y="25"/>
                </a:lnTo>
                <a:lnTo>
                  <a:pt x="138" y="42"/>
                </a:lnTo>
                <a:lnTo>
                  <a:pt x="150" y="62"/>
                </a:lnTo>
                <a:lnTo>
                  <a:pt x="163" y="85"/>
                </a:lnTo>
                <a:lnTo>
                  <a:pt x="176" y="108"/>
                </a:lnTo>
                <a:lnTo>
                  <a:pt x="189" y="134"/>
                </a:lnTo>
                <a:lnTo>
                  <a:pt x="201" y="159"/>
                </a:lnTo>
                <a:lnTo>
                  <a:pt x="210" y="183"/>
                </a:lnTo>
                <a:lnTo>
                  <a:pt x="220" y="205"/>
                </a:lnTo>
                <a:lnTo>
                  <a:pt x="225" y="225"/>
                </a:lnTo>
                <a:lnTo>
                  <a:pt x="226" y="241"/>
                </a:lnTo>
                <a:lnTo>
                  <a:pt x="222" y="271"/>
                </a:lnTo>
                <a:lnTo>
                  <a:pt x="210" y="298"/>
                </a:lnTo>
                <a:lnTo>
                  <a:pt x="193" y="322"/>
                </a:lnTo>
                <a:lnTo>
                  <a:pt x="170" y="339"/>
                </a:lnTo>
                <a:lnTo>
                  <a:pt x="144" y="350"/>
                </a:lnTo>
                <a:lnTo>
                  <a:pt x="114" y="354"/>
                </a:lnTo>
                <a:lnTo>
                  <a:pt x="83" y="350"/>
                </a:lnTo>
                <a:lnTo>
                  <a:pt x="56" y="339"/>
                </a:lnTo>
                <a:lnTo>
                  <a:pt x="32" y="322"/>
                </a:lnTo>
                <a:lnTo>
                  <a:pt x="15" y="298"/>
                </a:lnTo>
                <a:lnTo>
                  <a:pt x="4" y="271"/>
                </a:lnTo>
                <a:lnTo>
                  <a:pt x="0" y="241"/>
                </a:lnTo>
                <a:lnTo>
                  <a:pt x="2" y="225"/>
                </a:lnTo>
                <a:lnTo>
                  <a:pt x="7" y="205"/>
                </a:lnTo>
                <a:lnTo>
                  <a:pt x="15" y="183"/>
                </a:lnTo>
                <a:lnTo>
                  <a:pt x="26" y="159"/>
                </a:lnTo>
                <a:lnTo>
                  <a:pt x="38" y="134"/>
                </a:lnTo>
                <a:lnTo>
                  <a:pt x="49" y="108"/>
                </a:lnTo>
                <a:lnTo>
                  <a:pt x="62" y="85"/>
                </a:lnTo>
                <a:lnTo>
                  <a:pt x="76" y="62"/>
                </a:lnTo>
                <a:lnTo>
                  <a:pt x="87" y="42"/>
                </a:lnTo>
                <a:lnTo>
                  <a:pt x="98" y="25"/>
                </a:lnTo>
                <a:lnTo>
                  <a:pt x="106" y="11"/>
                </a:lnTo>
                <a:lnTo>
                  <a:pt x="111" y="2"/>
                </a:lnTo>
                <a:lnTo>
                  <a:pt x="114" y="0"/>
                </a:lnTo>
                <a:close/>
              </a:path>
            </a:pathLst>
          </a:custGeom>
          <a:solidFill>
            <a:srgbClr val="BFFFE1"/>
          </a:solidFill>
          <a:ln w="0">
            <a:solidFill>
              <a:srgbClr val="BFFFE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0" name="Freeform 100"/>
          <p:cNvSpPr>
            <a:spLocks/>
          </p:cNvSpPr>
          <p:nvPr/>
        </p:nvSpPr>
        <p:spPr bwMode="auto">
          <a:xfrm rot="7535618">
            <a:off x="179070" y="6219825"/>
            <a:ext cx="194310" cy="480695"/>
          </a:xfrm>
          <a:custGeom>
            <a:avLst/>
            <a:gdLst>
              <a:gd name="T0" fmla="*/ 114 w 226"/>
              <a:gd name="T1" fmla="*/ 0 h 354"/>
              <a:gd name="T2" fmla="*/ 115 w 226"/>
              <a:gd name="T3" fmla="*/ 2 h 354"/>
              <a:gd name="T4" fmla="*/ 120 w 226"/>
              <a:gd name="T5" fmla="*/ 11 h 354"/>
              <a:gd name="T6" fmla="*/ 128 w 226"/>
              <a:gd name="T7" fmla="*/ 25 h 354"/>
              <a:gd name="T8" fmla="*/ 138 w 226"/>
              <a:gd name="T9" fmla="*/ 42 h 354"/>
              <a:gd name="T10" fmla="*/ 150 w 226"/>
              <a:gd name="T11" fmla="*/ 62 h 354"/>
              <a:gd name="T12" fmla="*/ 163 w 226"/>
              <a:gd name="T13" fmla="*/ 85 h 354"/>
              <a:gd name="T14" fmla="*/ 176 w 226"/>
              <a:gd name="T15" fmla="*/ 108 h 354"/>
              <a:gd name="T16" fmla="*/ 189 w 226"/>
              <a:gd name="T17" fmla="*/ 134 h 354"/>
              <a:gd name="T18" fmla="*/ 201 w 226"/>
              <a:gd name="T19" fmla="*/ 159 h 354"/>
              <a:gd name="T20" fmla="*/ 210 w 226"/>
              <a:gd name="T21" fmla="*/ 183 h 354"/>
              <a:gd name="T22" fmla="*/ 220 w 226"/>
              <a:gd name="T23" fmla="*/ 205 h 354"/>
              <a:gd name="T24" fmla="*/ 225 w 226"/>
              <a:gd name="T25" fmla="*/ 225 h 354"/>
              <a:gd name="T26" fmla="*/ 226 w 226"/>
              <a:gd name="T27" fmla="*/ 241 h 354"/>
              <a:gd name="T28" fmla="*/ 222 w 226"/>
              <a:gd name="T29" fmla="*/ 271 h 354"/>
              <a:gd name="T30" fmla="*/ 210 w 226"/>
              <a:gd name="T31" fmla="*/ 298 h 354"/>
              <a:gd name="T32" fmla="*/ 193 w 226"/>
              <a:gd name="T33" fmla="*/ 322 h 354"/>
              <a:gd name="T34" fmla="*/ 170 w 226"/>
              <a:gd name="T35" fmla="*/ 339 h 354"/>
              <a:gd name="T36" fmla="*/ 144 w 226"/>
              <a:gd name="T37" fmla="*/ 350 h 354"/>
              <a:gd name="T38" fmla="*/ 114 w 226"/>
              <a:gd name="T39" fmla="*/ 354 h 354"/>
              <a:gd name="T40" fmla="*/ 83 w 226"/>
              <a:gd name="T41" fmla="*/ 350 h 354"/>
              <a:gd name="T42" fmla="*/ 56 w 226"/>
              <a:gd name="T43" fmla="*/ 339 h 354"/>
              <a:gd name="T44" fmla="*/ 32 w 226"/>
              <a:gd name="T45" fmla="*/ 322 h 354"/>
              <a:gd name="T46" fmla="*/ 15 w 226"/>
              <a:gd name="T47" fmla="*/ 298 h 354"/>
              <a:gd name="T48" fmla="*/ 4 w 226"/>
              <a:gd name="T49" fmla="*/ 271 h 354"/>
              <a:gd name="T50" fmla="*/ 0 w 226"/>
              <a:gd name="T51" fmla="*/ 241 h 354"/>
              <a:gd name="T52" fmla="*/ 2 w 226"/>
              <a:gd name="T53" fmla="*/ 225 h 354"/>
              <a:gd name="T54" fmla="*/ 7 w 226"/>
              <a:gd name="T55" fmla="*/ 205 h 354"/>
              <a:gd name="T56" fmla="*/ 15 w 226"/>
              <a:gd name="T57" fmla="*/ 183 h 354"/>
              <a:gd name="T58" fmla="*/ 26 w 226"/>
              <a:gd name="T59" fmla="*/ 159 h 354"/>
              <a:gd name="T60" fmla="*/ 38 w 226"/>
              <a:gd name="T61" fmla="*/ 134 h 354"/>
              <a:gd name="T62" fmla="*/ 49 w 226"/>
              <a:gd name="T63" fmla="*/ 108 h 354"/>
              <a:gd name="T64" fmla="*/ 62 w 226"/>
              <a:gd name="T65" fmla="*/ 85 h 354"/>
              <a:gd name="T66" fmla="*/ 76 w 226"/>
              <a:gd name="T67" fmla="*/ 62 h 354"/>
              <a:gd name="T68" fmla="*/ 87 w 226"/>
              <a:gd name="T69" fmla="*/ 42 h 354"/>
              <a:gd name="T70" fmla="*/ 98 w 226"/>
              <a:gd name="T71" fmla="*/ 25 h 354"/>
              <a:gd name="T72" fmla="*/ 106 w 226"/>
              <a:gd name="T73" fmla="*/ 11 h 354"/>
              <a:gd name="T74" fmla="*/ 111 w 226"/>
              <a:gd name="T75" fmla="*/ 2 h 354"/>
              <a:gd name="T76" fmla="*/ 114 w 226"/>
              <a:gd name="T77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6" h="354">
                <a:moveTo>
                  <a:pt x="114" y="0"/>
                </a:moveTo>
                <a:lnTo>
                  <a:pt x="115" y="2"/>
                </a:lnTo>
                <a:lnTo>
                  <a:pt x="120" y="11"/>
                </a:lnTo>
                <a:lnTo>
                  <a:pt x="128" y="25"/>
                </a:lnTo>
                <a:lnTo>
                  <a:pt x="138" y="42"/>
                </a:lnTo>
                <a:lnTo>
                  <a:pt x="150" y="62"/>
                </a:lnTo>
                <a:lnTo>
                  <a:pt x="163" y="85"/>
                </a:lnTo>
                <a:lnTo>
                  <a:pt x="176" y="108"/>
                </a:lnTo>
                <a:lnTo>
                  <a:pt x="189" y="134"/>
                </a:lnTo>
                <a:lnTo>
                  <a:pt x="201" y="159"/>
                </a:lnTo>
                <a:lnTo>
                  <a:pt x="210" y="183"/>
                </a:lnTo>
                <a:lnTo>
                  <a:pt x="220" y="205"/>
                </a:lnTo>
                <a:lnTo>
                  <a:pt x="225" y="225"/>
                </a:lnTo>
                <a:lnTo>
                  <a:pt x="226" y="241"/>
                </a:lnTo>
                <a:lnTo>
                  <a:pt x="222" y="271"/>
                </a:lnTo>
                <a:lnTo>
                  <a:pt x="210" y="298"/>
                </a:lnTo>
                <a:lnTo>
                  <a:pt x="193" y="322"/>
                </a:lnTo>
                <a:lnTo>
                  <a:pt x="170" y="339"/>
                </a:lnTo>
                <a:lnTo>
                  <a:pt x="144" y="350"/>
                </a:lnTo>
                <a:lnTo>
                  <a:pt x="114" y="354"/>
                </a:lnTo>
                <a:lnTo>
                  <a:pt x="83" y="350"/>
                </a:lnTo>
                <a:lnTo>
                  <a:pt x="56" y="339"/>
                </a:lnTo>
                <a:lnTo>
                  <a:pt x="32" y="322"/>
                </a:lnTo>
                <a:lnTo>
                  <a:pt x="15" y="298"/>
                </a:lnTo>
                <a:lnTo>
                  <a:pt x="4" y="271"/>
                </a:lnTo>
                <a:lnTo>
                  <a:pt x="0" y="241"/>
                </a:lnTo>
                <a:lnTo>
                  <a:pt x="2" y="225"/>
                </a:lnTo>
                <a:lnTo>
                  <a:pt x="7" y="205"/>
                </a:lnTo>
                <a:lnTo>
                  <a:pt x="15" y="183"/>
                </a:lnTo>
                <a:lnTo>
                  <a:pt x="26" y="159"/>
                </a:lnTo>
                <a:lnTo>
                  <a:pt x="38" y="134"/>
                </a:lnTo>
                <a:lnTo>
                  <a:pt x="49" y="108"/>
                </a:lnTo>
                <a:lnTo>
                  <a:pt x="62" y="85"/>
                </a:lnTo>
                <a:lnTo>
                  <a:pt x="76" y="62"/>
                </a:lnTo>
                <a:lnTo>
                  <a:pt x="87" y="42"/>
                </a:lnTo>
                <a:lnTo>
                  <a:pt x="98" y="25"/>
                </a:lnTo>
                <a:lnTo>
                  <a:pt x="106" y="11"/>
                </a:lnTo>
                <a:lnTo>
                  <a:pt x="111" y="2"/>
                </a:lnTo>
                <a:lnTo>
                  <a:pt x="114" y="0"/>
                </a:lnTo>
                <a:close/>
              </a:path>
            </a:pathLst>
          </a:custGeom>
          <a:solidFill>
            <a:srgbClr val="BFFFE1"/>
          </a:solidFill>
          <a:ln w="0">
            <a:solidFill>
              <a:srgbClr val="BFFFE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" name="Freeform 100"/>
          <p:cNvSpPr>
            <a:spLocks/>
          </p:cNvSpPr>
          <p:nvPr/>
        </p:nvSpPr>
        <p:spPr bwMode="auto">
          <a:xfrm rot="14653826">
            <a:off x="773430" y="6438265"/>
            <a:ext cx="194310" cy="480695"/>
          </a:xfrm>
          <a:custGeom>
            <a:avLst/>
            <a:gdLst>
              <a:gd name="T0" fmla="*/ 114 w 226"/>
              <a:gd name="T1" fmla="*/ 0 h 354"/>
              <a:gd name="T2" fmla="*/ 115 w 226"/>
              <a:gd name="T3" fmla="*/ 2 h 354"/>
              <a:gd name="T4" fmla="*/ 120 w 226"/>
              <a:gd name="T5" fmla="*/ 11 h 354"/>
              <a:gd name="T6" fmla="*/ 128 w 226"/>
              <a:gd name="T7" fmla="*/ 25 h 354"/>
              <a:gd name="T8" fmla="*/ 138 w 226"/>
              <a:gd name="T9" fmla="*/ 42 h 354"/>
              <a:gd name="T10" fmla="*/ 150 w 226"/>
              <a:gd name="T11" fmla="*/ 62 h 354"/>
              <a:gd name="T12" fmla="*/ 163 w 226"/>
              <a:gd name="T13" fmla="*/ 85 h 354"/>
              <a:gd name="T14" fmla="*/ 176 w 226"/>
              <a:gd name="T15" fmla="*/ 108 h 354"/>
              <a:gd name="T16" fmla="*/ 189 w 226"/>
              <a:gd name="T17" fmla="*/ 134 h 354"/>
              <a:gd name="T18" fmla="*/ 201 w 226"/>
              <a:gd name="T19" fmla="*/ 159 h 354"/>
              <a:gd name="T20" fmla="*/ 210 w 226"/>
              <a:gd name="T21" fmla="*/ 183 h 354"/>
              <a:gd name="T22" fmla="*/ 220 w 226"/>
              <a:gd name="T23" fmla="*/ 205 h 354"/>
              <a:gd name="T24" fmla="*/ 225 w 226"/>
              <a:gd name="T25" fmla="*/ 225 h 354"/>
              <a:gd name="T26" fmla="*/ 226 w 226"/>
              <a:gd name="T27" fmla="*/ 241 h 354"/>
              <a:gd name="T28" fmla="*/ 222 w 226"/>
              <a:gd name="T29" fmla="*/ 271 h 354"/>
              <a:gd name="T30" fmla="*/ 210 w 226"/>
              <a:gd name="T31" fmla="*/ 298 h 354"/>
              <a:gd name="T32" fmla="*/ 193 w 226"/>
              <a:gd name="T33" fmla="*/ 322 h 354"/>
              <a:gd name="T34" fmla="*/ 170 w 226"/>
              <a:gd name="T35" fmla="*/ 339 h 354"/>
              <a:gd name="T36" fmla="*/ 144 w 226"/>
              <a:gd name="T37" fmla="*/ 350 h 354"/>
              <a:gd name="T38" fmla="*/ 114 w 226"/>
              <a:gd name="T39" fmla="*/ 354 h 354"/>
              <a:gd name="T40" fmla="*/ 83 w 226"/>
              <a:gd name="T41" fmla="*/ 350 h 354"/>
              <a:gd name="T42" fmla="*/ 56 w 226"/>
              <a:gd name="T43" fmla="*/ 339 h 354"/>
              <a:gd name="T44" fmla="*/ 32 w 226"/>
              <a:gd name="T45" fmla="*/ 322 h 354"/>
              <a:gd name="T46" fmla="*/ 15 w 226"/>
              <a:gd name="T47" fmla="*/ 298 h 354"/>
              <a:gd name="T48" fmla="*/ 4 w 226"/>
              <a:gd name="T49" fmla="*/ 271 h 354"/>
              <a:gd name="T50" fmla="*/ 0 w 226"/>
              <a:gd name="T51" fmla="*/ 241 h 354"/>
              <a:gd name="T52" fmla="*/ 2 w 226"/>
              <a:gd name="T53" fmla="*/ 225 h 354"/>
              <a:gd name="T54" fmla="*/ 7 w 226"/>
              <a:gd name="T55" fmla="*/ 205 h 354"/>
              <a:gd name="T56" fmla="*/ 15 w 226"/>
              <a:gd name="T57" fmla="*/ 183 h 354"/>
              <a:gd name="T58" fmla="*/ 26 w 226"/>
              <a:gd name="T59" fmla="*/ 159 h 354"/>
              <a:gd name="T60" fmla="*/ 38 w 226"/>
              <a:gd name="T61" fmla="*/ 134 h 354"/>
              <a:gd name="T62" fmla="*/ 49 w 226"/>
              <a:gd name="T63" fmla="*/ 108 h 354"/>
              <a:gd name="T64" fmla="*/ 62 w 226"/>
              <a:gd name="T65" fmla="*/ 85 h 354"/>
              <a:gd name="T66" fmla="*/ 76 w 226"/>
              <a:gd name="T67" fmla="*/ 62 h 354"/>
              <a:gd name="T68" fmla="*/ 87 w 226"/>
              <a:gd name="T69" fmla="*/ 42 h 354"/>
              <a:gd name="T70" fmla="*/ 98 w 226"/>
              <a:gd name="T71" fmla="*/ 25 h 354"/>
              <a:gd name="T72" fmla="*/ 106 w 226"/>
              <a:gd name="T73" fmla="*/ 11 h 354"/>
              <a:gd name="T74" fmla="*/ 111 w 226"/>
              <a:gd name="T75" fmla="*/ 2 h 354"/>
              <a:gd name="T76" fmla="*/ 114 w 226"/>
              <a:gd name="T77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6" h="354">
                <a:moveTo>
                  <a:pt x="114" y="0"/>
                </a:moveTo>
                <a:lnTo>
                  <a:pt x="115" y="2"/>
                </a:lnTo>
                <a:lnTo>
                  <a:pt x="120" y="11"/>
                </a:lnTo>
                <a:lnTo>
                  <a:pt x="128" y="25"/>
                </a:lnTo>
                <a:lnTo>
                  <a:pt x="138" y="42"/>
                </a:lnTo>
                <a:lnTo>
                  <a:pt x="150" y="62"/>
                </a:lnTo>
                <a:lnTo>
                  <a:pt x="163" y="85"/>
                </a:lnTo>
                <a:lnTo>
                  <a:pt x="176" y="108"/>
                </a:lnTo>
                <a:lnTo>
                  <a:pt x="189" y="134"/>
                </a:lnTo>
                <a:lnTo>
                  <a:pt x="201" y="159"/>
                </a:lnTo>
                <a:lnTo>
                  <a:pt x="210" y="183"/>
                </a:lnTo>
                <a:lnTo>
                  <a:pt x="220" y="205"/>
                </a:lnTo>
                <a:lnTo>
                  <a:pt x="225" y="225"/>
                </a:lnTo>
                <a:lnTo>
                  <a:pt x="226" y="241"/>
                </a:lnTo>
                <a:lnTo>
                  <a:pt x="222" y="271"/>
                </a:lnTo>
                <a:lnTo>
                  <a:pt x="210" y="298"/>
                </a:lnTo>
                <a:lnTo>
                  <a:pt x="193" y="322"/>
                </a:lnTo>
                <a:lnTo>
                  <a:pt x="170" y="339"/>
                </a:lnTo>
                <a:lnTo>
                  <a:pt x="144" y="350"/>
                </a:lnTo>
                <a:lnTo>
                  <a:pt x="114" y="354"/>
                </a:lnTo>
                <a:lnTo>
                  <a:pt x="83" y="350"/>
                </a:lnTo>
                <a:lnTo>
                  <a:pt x="56" y="339"/>
                </a:lnTo>
                <a:lnTo>
                  <a:pt x="32" y="322"/>
                </a:lnTo>
                <a:lnTo>
                  <a:pt x="15" y="298"/>
                </a:lnTo>
                <a:lnTo>
                  <a:pt x="4" y="271"/>
                </a:lnTo>
                <a:lnTo>
                  <a:pt x="0" y="241"/>
                </a:lnTo>
                <a:lnTo>
                  <a:pt x="2" y="225"/>
                </a:lnTo>
                <a:lnTo>
                  <a:pt x="7" y="205"/>
                </a:lnTo>
                <a:lnTo>
                  <a:pt x="15" y="183"/>
                </a:lnTo>
                <a:lnTo>
                  <a:pt x="26" y="159"/>
                </a:lnTo>
                <a:lnTo>
                  <a:pt x="38" y="134"/>
                </a:lnTo>
                <a:lnTo>
                  <a:pt x="49" y="108"/>
                </a:lnTo>
                <a:lnTo>
                  <a:pt x="62" y="85"/>
                </a:lnTo>
                <a:lnTo>
                  <a:pt x="76" y="62"/>
                </a:lnTo>
                <a:lnTo>
                  <a:pt x="87" y="42"/>
                </a:lnTo>
                <a:lnTo>
                  <a:pt x="98" y="25"/>
                </a:lnTo>
                <a:lnTo>
                  <a:pt x="106" y="11"/>
                </a:lnTo>
                <a:lnTo>
                  <a:pt x="111" y="2"/>
                </a:lnTo>
                <a:lnTo>
                  <a:pt x="114" y="0"/>
                </a:lnTo>
                <a:close/>
              </a:path>
            </a:pathLst>
          </a:custGeom>
          <a:solidFill>
            <a:srgbClr val="BFFFE1"/>
          </a:solidFill>
          <a:ln w="0">
            <a:solidFill>
              <a:srgbClr val="BFFFE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2" name="Freeform 100"/>
          <p:cNvSpPr>
            <a:spLocks/>
          </p:cNvSpPr>
          <p:nvPr/>
        </p:nvSpPr>
        <p:spPr bwMode="auto">
          <a:xfrm rot="15545967">
            <a:off x="1448435" y="6428740"/>
            <a:ext cx="194310" cy="480695"/>
          </a:xfrm>
          <a:custGeom>
            <a:avLst/>
            <a:gdLst>
              <a:gd name="T0" fmla="*/ 114 w 226"/>
              <a:gd name="T1" fmla="*/ 0 h 354"/>
              <a:gd name="T2" fmla="*/ 115 w 226"/>
              <a:gd name="T3" fmla="*/ 2 h 354"/>
              <a:gd name="T4" fmla="*/ 120 w 226"/>
              <a:gd name="T5" fmla="*/ 11 h 354"/>
              <a:gd name="T6" fmla="*/ 128 w 226"/>
              <a:gd name="T7" fmla="*/ 25 h 354"/>
              <a:gd name="T8" fmla="*/ 138 w 226"/>
              <a:gd name="T9" fmla="*/ 42 h 354"/>
              <a:gd name="T10" fmla="*/ 150 w 226"/>
              <a:gd name="T11" fmla="*/ 62 h 354"/>
              <a:gd name="T12" fmla="*/ 163 w 226"/>
              <a:gd name="T13" fmla="*/ 85 h 354"/>
              <a:gd name="T14" fmla="*/ 176 w 226"/>
              <a:gd name="T15" fmla="*/ 108 h 354"/>
              <a:gd name="T16" fmla="*/ 189 w 226"/>
              <a:gd name="T17" fmla="*/ 134 h 354"/>
              <a:gd name="T18" fmla="*/ 201 w 226"/>
              <a:gd name="T19" fmla="*/ 159 h 354"/>
              <a:gd name="T20" fmla="*/ 210 w 226"/>
              <a:gd name="T21" fmla="*/ 183 h 354"/>
              <a:gd name="T22" fmla="*/ 220 w 226"/>
              <a:gd name="T23" fmla="*/ 205 h 354"/>
              <a:gd name="T24" fmla="*/ 225 w 226"/>
              <a:gd name="T25" fmla="*/ 225 h 354"/>
              <a:gd name="T26" fmla="*/ 226 w 226"/>
              <a:gd name="T27" fmla="*/ 241 h 354"/>
              <a:gd name="T28" fmla="*/ 222 w 226"/>
              <a:gd name="T29" fmla="*/ 271 h 354"/>
              <a:gd name="T30" fmla="*/ 210 w 226"/>
              <a:gd name="T31" fmla="*/ 298 h 354"/>
              <a:gd name="T32" fmla="*/ 193 w 226"/>
              <a:gd name="T33" fmla="*/ 322 h 354"/>
              <a:gd name="T34" fmla="*/ 170 w 226"/>
              <a:gd name="T35" fmla="*/ 339 h 354"/>
              <a:gd name="T36" fmla="*/ 144 w 226"/>
              <a:gd name="T37" fmla="*/ 350 h 354"/>
              <a:gd name="T38" fmla="*/ 114 w 226"/>
              <a:gd name="T39" fmla="*/ 354 h 354"/>
              <a:gd name="T40" fmla="*/ 83 w 226"/>
              <a:gd name="T41" fmla="*/ 350 h 354"/>
              <a:gd name="T42" fmla="*/ 56 w 226"/>
              <a:gd name="T43" fmla="*/ 339 h 354"/>
              <a:gd name="T44" fmla="*/ 32 w 226"/>
              <a:gd name="T45" fmla="*/ 322 h 354"/>
              <a:gd name="T46" fmla="*/ 15 w 226"/>
              <a:gd name="T47" fmla="*/ 298 h 354"/>
              <a:gd name="T48" fmla="*/ 4 w 226"/>
              <a:gd name="T49" fmla="*/ 271 h 354"/>
              <a:gd name="T50" fmla="*/ 0 w 226"/>
              <a:gd name="T51" fmla="*/ 241 h 354"/>
              <a:gd name="T52" fmla="*/ 2 w 226"/>
              <a:gd name="T53" fmla="*/ 225 h 354"/>
              <a:gd name="T54" fmla="*/ 7 w 226"/>
              <a:gd name="T55" fmla="*/ 205 h 354"/>
              <a:gd name="T56" fmla="*/ 15 w 226"/>
              <a:gd name="T57" fmla="*/ 183 h 354"/>
              <a:gd name="T58" fmla="*/ 26 w 226"/>
              <a:gd name="T59" fmla="*/ 159 h 354"/>
              <a:gd name="T60" fmla="*/ 38 w 226"/>
              <a:gd name="T61" fmla="*/ 134 h 354"/>
              <a:gd name="T62" fmla="*/ 49 w 226"/>
              <a:gd name="T63" fmla="*/ 108 h 354"/>
              <a:gd name="T64" fmla="*/ 62 w 226"/>
              <a:gd name="T65" fmla="*/ 85 h 354"/>
              <a:gd name="T66" fmla="*/ 76 w 226"/>
              <a:gd name="T67" fmla="*/ 62 h 354"/>
              <a:gd name="T68" fmla="*/ 87 w 226"/>
              <a:gd name="T69" fmla="*/ 42 h 354"/>
              <a:gd name="T70" fmla="*/ 98 w 226"/>
              <a:gd name="T71" fmla="*/ 25 h 354"/>
              <a:gd name="T72" fmla="*/ 106 w 226"/>
              <a:gd name="T73" fmla="*/ 11 h 354"/>
              <a:gd name="T74" fmla="*/ 111 w 226"/>
              <a:gd name="T75" fmla="*/ 2 h 354"/>
              <a:gd name="T76" fmla="*/ 114 w 226"/>
              <a:gd name="T77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6" h="354">
                <a:moveTo>
                  <a:pt x="114" y="0"/>
                </a:moveTo>
                <a:lnTo>
                  <a:pt x="115" y="2"/>
                </a:lnTo>
                <a:lnTo>
                  <a:pt x="120" y="11"/>
                </a:lnTo>
                <a:lnTo>
                  <a:pt x="128" y="25"/>
                </a:lnTo>
                <a:lnTo>
                  <a:pt x="138" y="42"/>
                </a:lnTo>
                <a:lnTo>
                  <a:pt x="150" y="62"/>
                </a:lnTo>
                <a:lnTo>
                  <a:pt x="163" y="85"/>
                </a:lnTo>
                <a:lnTo>
                  <a:pt x="176" y="108"/>
                </a:lnTo>
                <a:lnTo>
                  <a:pt x="189" y="134"/>
                </a:lnTo>
                <a:lnTo>
                  <a:pt x="201" y="159"/>
                </a:lnTo>
                <a:lnTo>
                  <a:pt x="210" y="183"/>
                </a:lnTo>
                <a:lnTo>
                  <a:pt x="220" y="205"/>
                </a:lnTo>
                <a:lnTo>
                  <a:pt x="225" y="225"/>
                </a:lnTo>
                <a:lnTo>
                  <a:pt x="226" y="241"/>
                </a:lnTo>
                <a:lnTo>
                  <a:pt x="222" y="271"/>
                </a:lnTo>
                <a:lnTo>
                  <a:pt x="210" y="298"/>
                </a:lnTo>
                <a:lnTo>
                  <a:pt x="193" y="322"/>
                </a:lnTo>
                <a:lnTo>
                  <a:pt x="170" y="339"/>
                </a:lnTo>
                <a:lnTo>
                  <a:pt x="144" y="350"/>
                </a:lnTo>
                <a:lnTo>
                  <a:pt x="114" y="354"/>
                </a:lnTo>
                <a:lnTo>
                  <a:pt x="83" y="350"/>
                </a:lnTo>
                <a:lnTo>
                  <a:pt x="56" y="339"/>
                </a:lnTo>
                <a:lnTo>
                  <a:pt x="32" y="322"/>
                </a:lnTo>
                <a:lnTo>
                  <a:pt x="15" y="298"/>
                </a:lnTo>
                <a:lnTo>
                  <a:pt x="4" y="271"/>
                </a:lnTo>
                <a:lnTo>
                  <a:pt x="0" y="241"/>
                </a:lnTo>
                <a:lnTo>
                  <a:pt x="2" y="225"/>
                </a:lnTo>
                <a:lnTo>
                  <a:pt x="7" y="205"/>
                </a:lnTo>
                <a:lnTo>
                  <a:pt x="15" y="183"/>
                </a:lnTo>
                <a:lnTo>
                  <a:pt x="26" y="159"/>
                </a:lnTo>
                <a:lnTo>
                  <a:pt x="38" y="134"/>
                </a:lnTo>
                <a:lnTo>
                  <a:pt x="49" y="108"/>
                </a:lnTo>
                <a:lnTo>
                  <a:pt x="62" y="85"/>
                </a:lnTo>
                <a:lnTo>
                  <a:pt x="76" y="62"/>
                </a:lnTo>
                <a:lnTo>
                  <a:pt x="87" y="42"/>
                </a:lnTo>
                <a:lnTo>
                  <a:pt x="98" y="25"/>
                </a:lnTo>
                <a:lnTo>
                  <a:pt x="106" y="11"/>
                </a:lnTo>
                <a:lnTo>
                  <a:pt x="111" y="2"/>
                </a:lnTo>
                <a:lnTo>
                  <a:pt x="114" y="0"/>
                </a:lnTo>
                <a:close/>
              </a:path>
            </a:pathLst>
          </a:custGeom>
          <a:solidFill>
            <a:srgbClr val="BFFFE1"/>
          </a:solidFill>
          <a:ln w="0">
            <a:solidFill>
              <a:srgbClr val="BFFFE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3" name="텍스트 상자 82"/>
          <p:cNvSpPr txBox="1">
            <a:spLocks/>
          </p:cNvSpPr>
          <p:nvPr/>
        </p:nvSpPr>
        <p:spPr>
          <a:xfrm>
            <a:off x="836930" y="2198370"/>
            <a:ext cx="10519410" cy="3415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210 돌담길 B" charset="0"/>
                <a:ea typeface="210 돌담길 B" charset="0"/>
              </a:rPr>
              <a:t>사용 계획</a:t>
            </a:r>
            <a:endParaRPr lang="ko-KR" altLang="en-US" sz="3600" b="0" cap="none" dirty="0" smtClean="0">
              <a:latin typeface="210 돌담길 B" charset="0"/>
              <a:ea typeface="210 돌담길 B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latin typeface="210 돌담길 B" charset="0"/>
                <a:ea typeface="210 돌담길 B" charset="0"/>
              </a:rPr>
              <a:t>;어르신들을 위해 간단한 사용법으로 어플을 제작하고</a:t>
            </a:r>
            <a:endParaRPr lang="ko-KR" altLang="en-US" sz="3600" b="0" cap="none" dirty="0" smtClean="0">
              <a:latin typeface="210 돌담길 B" charset="0"/>
              <a:ea typeface="210 돌담길 B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latin typeface="210 돌담길 B" charset="0"/>
                <a:ea typeface="210 돌담길 B" charset="0"/>
              </a:rPr>
              <a:t>알림 서비스를 이용하실 수 있도록 한다.</a:t>
            </a:r>
            <a:endParaRPr lang="ko-KR" altLang="en-US" sz="3600" b="0" cap="none" dirty="0" smtClean="0">
              <a:latin typeface="210 돌담길 B" charset="0"/>
              <a:ea typeface="210 돌담길 B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latin typeface="210 돌담길 B" charset="0"/>
                <a:ea typeface="210 돌담길 B" charset="0"/>
              </a:rPr>
              <a:t>알림 서비스는 불빛(시각)과 알림 소리(청각)으로 알린다.</a:t>
            </a:r>
            <a:endParaRPr lang="ko-KR" altLang="en-US" sz="3600" b="0" cap="none" dirty="0" smtClean="0">
              <a:latin typeface="210 돌담길 B" charset="0"/>
              <a:ea typeface="210 돌담길 B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600" b="0" cap="none" dirty="0" smtClean="0">
              <a:latin typeface="210 돌담길 B" charset="0"/>
              <a:ea typeface="210 돌담길 B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600" b="0" cap="none" dirty="0" smtClean="0">
              <a:latin typeface="210 돌담길 B" charset="0"/>
              <a:ea typeface="210 돌담길 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47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1"/>
          <p:cNvSpPr>
            <a:spLocks/>
          </p:cNvSpPr>
          <p:nvPr/>
        </p:nvSpPr>
        <p:spPr>
          <a:xfrm>
            <a:off x="167640" y="106680"/>
            <a:ext cx="11913870" cy="6626860"/>
          </a:xfrm>
          <a:custGeom>
            <a:avLst/>
            <a:gdLst>
              <a:gd name="TX0" fmla="*/ 4825 w 10297258"/>
              <a:gd name="TY0" fmla="*/ 1069131 h 6386947"/>
              <a:gd name="TX1" fmla="*/ 1073956 w 10297258"/>
              <a:gd name="TY1" fmla="*/ 0 h 6386947"/>
              <a:gd name="TX2" fmla="*/ 9215767 w 10297258"/>
              <a:gd name="TY2" fmla="*/ 0 h 6386947"/>
              <a:gd name="TX3" fmla="*/ 10284898 w 10297258"/>
              <a:gd name="TY3" fmla="*/ 1069131 h 6386947"/>
              <a:gd name="TX4" fmla="*/ 10284898 w 10297258"/>
              <a:gd name="TY4" fmla="*/ 5345524 h 6386947"/>
              <a:gd name="TX5" fmla="*/ 9825367 w 10297258"/>
              <a:gd name="TY5" fmla="*/ 6386946 h 6386947"/>
              <a:gd name="TX6" fmla="*/ 505920 w 10297258"/>
              <a:gd name="TY6" fmla="*/ 6386945 h 6386947"/>
              <a:gd name="TX7" fmla="*/ 4825 w 10297258"/>
              <a:gd name="TY7" fmla="*/ 5345524 h 6386947"/>
              <a:gd name="TX8" fmla="*/ 4825 w 10297258"/>
              <a:gd name="TY8" fmla="*/ 1069131 h 638694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0297258" h="6386947">
                <a:moveTo>
                  <a:pt x="4825" y="1069131"/>
                </a:moveTo>
                <a:cubicBezTo>
                  <a:pt x="4825" y="478666"/>
                  <a:pt x="483491" y="0"/>
                  <a:pt x="1073956" y="0"/>
                </a:cubicBezTo>
                <a:lnTo>
                  <a:pt x="9215767" y="0"/>
                </a:lnTo>
                <a:cubicBezTo>
                  <a:pt x="9806232" y="0"/>
                  <a:pt x="10284898" y="478666"/>
                  <a:pt x="10284898" y="1069131"/>
                </a:cubicBezTo>
                <a:lnTo>
                  <a:pt x="10284898" y="5345524"/>
                </a:lnTo>
                <a:cubicBezTo>
                  <a:pt x="10284898" y="5935989"/>
                  <a:pt x="10415832" y="6386946"/>
                  <a:pt x="9825367" y="6386946"/>
                </a:cubicBezTo>
                <a:lnTo>
                  <a:pt x="505920" y="6386945"/>
                </a:lnTo>
                <a:cubicBezTo>
                  <a:pt x="-84545" y="6386945"/>
                  <a:pt x="4825" y="5935989"/>
                  <a:pt x="4825" y="5345524"/>
                </a:cubicBezTo>
                <a:lnTo>
                  <a:pt x="4825" y="1069131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01470" y="395605"/>
            <a:ext cx="5482590" cy="5226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latin typeface="210 연필스케치 R" charset="0"/>
                <a:ea typeface="210 연필스케치 R" charset="0"/>
              </a:rPr>
              <a:t>Chapter. 02 이용한 프로그램(코딩)</a:t>
            </a:r>
            <a:endParaRPr lang="ko-KR" altLang="en-US" sz="2800" b="0" cap="none" dirty="0" smtClean="0">
              <a:latin typeface="210 연필스케치 R" charset="0"/>
              <a:ea typeface="210 연필스케치 R" charset="0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868805" y="962660"/>
            <a:ext cx="3896995" cy="0"/>
          </a:xfrm>
          <a:prstGeom prst="line">
            <a:avLst/>
          </a:prstGeom>
          <a:ln w="76200" cap="rnd">
            <a:solidFill>
              <a:srgbClr val="EAD3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934720" y="395605"/>
            <a:ext cx="666750" cy="624840"/>
            <a:chOff x="934720" y="395605"/>
            <a:chExt cx="666750" cy="624840"/>
          </a:xfrm>
        </p:grpSpPr>
        <p:sp>
          <p:nvSpPr>
            <p:cNvPr id="67" name="Freeform 35"/>
            <p:cNvSpPr>
              <a:spLocks/>
            </p:cNvSpPr>
            <p:nvPr/>
          </p:nvSpPr>
          <p:spPr bwMode="auto">
            <a:xfrm>
              <a:off x="934720" y="395605"/>
              <a:ext cx="666750" cy="624840"/>
            </a:xfrm>
            <a:custGeom>
              <a:avLst/>
              <a:gdLst>
                <a:gd name="T0" fmla="*/ 33 w 512"/>
                <a:gd name="T1" fmla="*/ 0 h 480"/>
                <a:gd name="T2" fmla="*/ 478 w 512"/>
                <a:gd name="T3" fmla="*/ 0 h 480"/>
                <a:gd name="T4" fmla="*/ 491 w 512"/>
                <a:gd name="T5" fmla="*/ 3 h 480"/>
                <a:gd name="T6" fmla="*/ 502 w 512"/>
                <a:gd name="T7" fmla="*/ 10 h 480"/>
                <a:gd name="T8" fmla="*/ 510 w 512"/>
                <a:gd name="T9" fmla="*/ 21 h 480"/>
                <a:gd name="T10" fmla="*/ 512 w 512"/>
                <a:gd name="T11" fmla="*/ 34 h 480"/>
                <a:gd name="T12" fmla="*/ 512 w 512"/>
                <a:gd name="T13" fmla="*/ 446 h 480"/>
                <a:gd name="T14" fmla="*/ 510 w 512"/>
                <a:gd name="T15" fmla="*/ 460 h 480"/>
                <a:gd name="T16" fmla="*/ 502 w 512"/>
                <a:gd name="T17" fmla="*/ 470 h 480"/>
                <a:gd name="T18" fmla="*/ 491 w 512"/>
                <a:gd name="T19" fmla="*/ 478 h 480"/>
                <a:gd name="T20" fmla="*/ 478 w 512"/>
                <a:gd name="T21" fmla="*/ 480 h 480"/>
                <a:gd name="T22" fmla="*/ 33 w 512"/>
                <a:gd name="T23" fmla="*/ 480 h 480"/>
                <a:gd name="T24" fmla="*/ 20 w 512"/>
                <a:gd name="T25" fmla="*/ 478 h 480"/>
                <a:gd name="T26" fmla="*/ 10 w 512"/>
                <a:gd name="T27" fmla="*/ 470 h 480"/>
                <a:gd name="T28" fmla="*/ 3 w 512"/>
                <a:gd name="T29" fmla="*/ 460 h 480"/>
                <a:gd name="T30" fmla="*/ 0 w 512"/>
                <a:gd name="T31" fmla="*/ 446 h 480"/>
                <a:gd name="T32" fmla="*/ 0 w 512"/>
                <a:gd name="T33" fmla="*/ 34 h 480"/>
                <a:gd name="T34" fmla="*/ 3 w 512"/>
                <a:gd name="T35" fmla="*/ 21 h 480"/>
                <a:gd name="T36" fmla="*/ 10 w 512"/>
                <a:gd name="T37" fmla="*/ 10 h 480"/>
                <a:gd name="T38" fmla="*/ 20 w 512"/>
                <a:gd name="T39" fmla="*/ 3 h 480"/>
                <a:gd name="T40" fmla="*/ 33 w 512"/>
                <a:gd name="T4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2" h="480">
                  <a:moveTo>
                    <a:pt x="33" y="0"/>
                  </a:moveTo>
                  <a:lnTo>
                    <a:pt x="478" y="0"/>
                  </a:lnTo>
                  <a:lnTo>
                    <a:pt x="491" y="3"/>
                  </a:lnTo>
                  <a:lnTo>
                    <a:pt x="502" y="10"/>
                  </a:lnTo>
                  <a:lnTo>
                    <a:pt x="510" y="21"/>
                  </a:lnTo>
                  <a:lnTo>
                    <a:pt x="512" y="34"/>
                  </a:lnTo>
                  <a:lnTo>
                    <a:pt x="512" y="446"/>
                  </a:lnTo>
                  <a:lnTo>
                    <a:pt x="510" y="460"/>
                  </a:lnTo>
                  <a:lnTo>
                    <a:pt x="502" y="470"/>
                  </a:lnTo>
                  <a:lnTo>
                    <a:pt x="491" y="478"/>
                  </a:lnTo>
                  <a:lnTo>
                    <a:pt x="478" y="480"/>
                  </a:lnTo>
                  <a:lnTo>
                    <a:pt x="33" y="480"/>
                  </a:lnTo>
                  <a:lnTo>
                    <a:pt x="20" y="478"/>
                  </a:lnTo>
                  <a:lnTo>
                    <a:pt x="10" y="470"/>
                  </a:lnTo>
                  <a:lnTo>
                    <a:pt x="3" y="460"/>
                  </a:lnTo>
                  <a:lnTo>
                    <a:pt x="0" y="446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3F6F5"/>
            </a:solidFill>
            <a:ln w="0">
              <a:solidFill>
                <a:srgbClr val="F3F6F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36"/>
            <p:cNvSpPr>
              <a:spLocks/>
            </p:cNvSpPr>
            <p:nvPr/>
          </p:nvSpPr>
          <p:spPr bwMode="auto">
            <a:xfrm>
              <a:off x="1049655" y="490220"/>
              <a:ext cx="436245" cy="436245"/>
            </a:xfrm>
            <a:custGeom>
              <a:avLst/>
              <a:gdLst>
                <a:gd name="T0" fmla="*/ 128 w 335"/>
                <a:gd name="T1" fmla="*/ 0 h 335"/>
                <a:gd name="T2" fmla="*/ 207 w 335"/>
                <a:gd name="T3" fmla="*/ 0 h 335"/>
                <a:gd name="T4" fmla="*/ 212 w 335"/>
                <a:gd name="T5" fmla="*/ 0 h 335"/>
                <a:gd name="T6" fmla="*/ 215 w 335"/>
                <a:gd name="T7" fmla="*/ 3 h 335"/>
                <a:gd name="T8" fmla="*/ 217 w 335"/>
                <a:gd name="T9" fmla="*/ 7 h 335"/>
                <a:gd name="T10" fmla="*/ 219 w 335"/>
                <a:gd name="T11" fmla="*/ 11 h 335"/>
                <a:gd name="T12" fmla="*/ 219 w 335"/>
                <a:gd name="T13" fmla="*/ 105 h 335"/>
                <a:gd name="T14" fmla="*/ 220 w 335"/>
                <a:gd name="T15" fmla="*/ 110 h 335"/>
                <a:gd name="T16" fmla="*/ 223 w 335"/>
                <a:gd name="T17" fmla="*/ 113 h 335"/>
                <a:gd name="T18" fmla="*/ 225 w 335"/>
                <a:gd name="T19" fmla="*/ 116 h 335"/>
                <a:gd name="T20" fmla="*/ 231 w 335"/>
                <a:gd name="T21" fmla="*/ 117 h 335"/>
                <a:gd name="T22" fmla="*/ 325 w 335"/>
                <a:gd name="T23" fmla="*/ 117 h 335"/>
                <a:gd name="T24" fmla="*/ 329 w 335"/>
                <a:gd name="T25" fmla="*/ 118 h 335"/>
                <a:gd name="T26" fmla="*/ 333 w 335"/>
                <a:gd name="T27" fmla="*/ 119 h 335"/>
                <a:gd name="T28" fmla="*/ 335 w 335"/>
                <a:gd name="T29" fmla="*/ 123 h 335"/>
                <a:gd name="T30" fmla="*/ 335 w 335"/>
                <a:gd name="T31" fmla="*/ 127 h 335"/>
                <a:gd name="T32" fmla="*/ 335 w 335"/>
                <a:gd name="T33" fmla="*/ 207 h 335"/>
                <a:gd name="T34" fmla="*/ 335 w 335"/>
                <a:gd name="T35" fmla="*/ 211 h 335"/>
                <a:gd name="T36" fmla="*/ 333 w 335"/>
                <a:gd name="T37" fmla="*/ 215 h 335"/>
                <a:gd name="T38" fmla="*/ 329 w 335"/>
                <a:gd name="T39" fmla="*/ 218 h 335"/>
                <a:gd name="T40" fmla="*/ 325 w 335"/>
                <a:gd name="T41" fmla="*/ 218 h 335"/>
                <a:gd name="T42" fmla="*/ 231 w 335"/>
                <a:gd name="T43" fmla="*/ 218 h 335"/>
                <a:gd name="T44" fmla="*/ 225 w 335"/>
                <a:gd name="T45" fmla="*/ 219 h 335"/>
                <a:gd name="T46" fmla="*/ 223 w 335"/>
                <a:gd name="T47" fmla="*/ 222 h 335"/>
                <a:gd name="T48" fmla="*/ 220 w 335"/>
                <a:gd name="T49" fmla="*/ 225 h 335"/>
                <a:gd name="T50" fmla="*/ 219 w 335"/>
                <a:gd name="T51" fmla="*/ 229 h 335"/>
                <a:gd name="T52" fmla="*/ 219 w 335"/>
                <a:gd name="T53" fmla="*/ 324 h 335"/>
                <a:gd name="T54" fmla="*/ 217 w 335"/>
                <a:gd name="T55" fmla="*/ 328 h 335"/>
                <a:gd name="T56" fmla="*/ 215 w 335"/>
                <a:gd name="T57" fmla="*/ 332 h 335"/>
                <a:gd name="T58" fmla="*/ 212 w 335"/>
                <a:gd name="T59" fmla="*/ 334 h 335"/>
                <a:gd name="T60" fmla="*/ 207 w 335"/>
                <a:gd name="T61" fmla="*/ 335 h 335"/>
                <a:gd name="T62" fmla="*/ 128 w 335"/>
                <a:gd name="T63" fmla="*/ 335 h 335"/>
                <a:gd name="T64" fmla="*/ 124 w 335"/>
                <a:gd name="T65" fmla="*/ 334 h 335"/>
                <a:gd name="T66" fmla="*/ 121 w 335"/>
                <a:gd name="T67" fmla="*/ 332 h 335"/>
                <a:gd name="T68" fmla="*/ 118 w 335"/>
                <a:gd name="T69" fmla="*/ 328 h 335"/>
                <a:gd name="T70" fmla="*/ 117 w 335"/>
                <a:gd name="T71" fmla="*/ 324 h 335"/>
                <a:gd name="T72" fmla="*/ 117 w 335"/>
                <a:gd name="T73" fmla="*/ 229 h 335"/>
                <a:gd name="T74" fmla="*/ 117 w 335"/>
                <a:gd name="T75" fmla="*/ 225 h 335"/>
                <a:gd name="T76" fmla="*/ 114 w 335"/>
                <a:gd name="T77" fmla="*/ 222 h 335"/>
                <a:gd name="T78" fmla="*/ 110 w 335"/>
                <a:gd name="T79" fmla="*/ 219 h 335"/>
                <a:gd name="T80" fmla="*/ 106 w 335"/>
                <a:gd name="T81" fmla="*/ 218 h 335"/>
                <a:gd name="T82" fmla="*/ 12 w 335"/>
                <a:gd name="T83" fmla="*/ 218 h 335"/>
                <a:gd name="T84" fmla="*/ 8 w 335"/>
                <a:gd name="T85" fmla="*/ 218 h 335"/>
                <a:gd name="T86" fmla="*/ 4 w 335"/>
                <a:gd name="T87" fmla="*/ 215 h 335"/>
                <a:gd name="T88" fmla="*/ 1 w 335"/>
                <a:gd name="T89" fmla="*/ 211 h 335"/>
                <a:gd name="T90" fmla="*/ 0 w 335"/>
                <a:gd name="T91" fmla="*/ 207 h 335"/>
                <a:gd name="T92" fmla="*/ 0 w 335"/>
                <a:gd name="T93" fmla="*/ 127 h 335"/>
                <a:gd name="T94" fmla="*/ 1 w 335"/>
                <a:gd name="T95" fmla="*/ 123 h 335"/>
                <a:gd name="T96" fmla="*/ 4 w 335"/>
                <a:gd name="T97" fmla="*/ 119 h 335"/>
                <a:gd name="T98" fmla="*/ 8 w 335"/>
                <a:gd name="T99" fmla="*/ 118 h 335"/>
                <a:gd name="T100" fmla="*/ 12 w 335"/>
                <a:gd name="T101" fmla="*/ 117 h 335"/>
                <a:gd name="T102" fmla="*/ 106 w 335"/>
                <a:gd name="T103" fmla="*/ 117 h 335"/>
                <a:gd name="T104" fmla="*/ 110 w 335"/>
                <a:gd name="T105" fmla="*/ 116 h 335"/>
                <a:gd name="T106" fmla="*/ 114 w 335"/>
                <a:gd name="T107" fmla="*/ 113 h 335"/>
                <a:gd name="T108" fmla="*/ 117 w 335"/>
                <a:gd name="T109" fmla="*/ 110 h 335"/>
                <a:gd name="T110" fmla="*/ 117 w 335"/>
                <a:gd name="T111" fmla="*/ 105 h 335"/>
                <a:gd name="T112" fmla="*/ 117 w 335"/>
                <a:gd name="T113" fmla="*/ 11 h 335"/>
                <a:gd name="T114" fmla="*/ 118 w 335"/>
                <a:gd name="T115" fmla="*/ 7 h 335"/>
                <a:gd name="T116" fmla="*/ 121 w 335"/>
                <a:gd name="T117" fmla="*/ 3 h 335"/>
                <a:gd name="T118" fmla="*/ 124 w 335"/>
                <a:gd name="T119" fmla="*/ 0 h 335"/>
                <a:gd name="T120" fmla="*/ 128 w 335"/>
                <a:gd name="T121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5" h="335">
                  <a:moveTo>
                    <a:pt x="128" y="0"/>
                  </a:moveTo>
                  <a:lnTo>
                    <a:pt x="207" y="0"/>
                  </a:lnTo>
                  <a:lnTo>
                    <a:pt x="212" y="0"/>
                  </a:lnTo>
                  <a:lnTo>
                    <a:pt x="215" y="3"/>
                  </a:lnTo>
                  <a:lnTo>
                    <a:pt x="217" y="7"/>
                  </a:lnTo>
                  <a:lnTo>
                    <a:pt x="219" y="11"/>
                  </a:lnTo>
                  <a:lnTo>
                    <a:pt x="219" y="105"/>
                  </a:lnTo>
                  <a:lnTo>
                    <a:pt x="220" y="110"/>
                  </a:lnTo>
                  <a:lnTo>
                    <a:pt x="223" y="113"/>
                  </a:lnTo>
                  <a:lnTo>
                    <a:pt x="225" y="116"/>
                  </a:lnTo>
                  <a:lnTo>
                    <a:pt x="231" y="117"/>
                  </a:lnTo>
                  <a:lnTo>
                    <a:pt x="325" y="117"/>
                  </a:lnTo>
                  <a:lnTo>
                    <a:pt x="329" y="118"/>
                  </a:lnTo>
                  <a:lnTo>
                    <a:pt x="333" y="119"/>
                  </a:lnTo>
                  <a:lnTo>
                    <a:pt x="335" y="123"/>
                  </a:lnTo>
                  <a:lnTo>
                    <a:pt x="335" y="127"/>
                  </a:lnTo>
                  <a:lnTo>
                    <a:pt x="335" y="207"/>
                  </a:lnTo>
                  <a:lnTo>
                    <a:pt x="335" y="211"/>
                  </a:lnTo>
                  <a:lnTo>
                    <a:pt x="333" y="215"/>
                  </a:lnTo>
                  <a:lnTo>
                    <a:pt x="329" y="218"/>
                  </a:lnTo>
                  <a:lnTo>
                    <a:pt x="325" y="218"/>
                  </a:lnTo>
                  <a:lnTo>
                    <a:pt x="231" y="218"/>
                  </a:lnTo>
                  <a:lnTo>
                    <a:pt x="225" y="219"/>
                  </a:lnTo>
                  <a:lnTo>
                    <a:pt x="223" y="222"/>
                  </a:lnTo>
                  <a:lnTo>
                    <a:pt x="220" y="225"/>
                  </a:lnTo>
                  <a:lnTo>
                    <a:pt x="219" y="229"/>
                  </a:lnTo>
                  <a:lnTo>
                    <a:pt x="219" y="324"/>
                  </a:lnTo>
                  <a:lnTo>
                    <a:pt x="217" y="328"/>
                  </a:lnTo>
                  <a:lnTo>
                    <a:pt x="215" y="332"/>
                  </a:lnTo>
                  <a:lnTo>
                    <a:pt x="212" y="334"/>
                  </a:lnTo>
                  <a:lnTo>
                    <a:pt x="207" y="335"/>
                  </a:lnTo>
                  <a:lnTo>
                    <a:pt x="128" y="335"/>
                  </a:lnTo>
                  <a:lnTo>
                    <a:pt x="124" y="334"/>
                  </a:lnTo>
                  <a:lnTo>
                    <a:pt x="121" y="332"/>
                  </a:lnTo>
                  <a:lnTo>
                    <a:pt x="118" y="328"/>
                  </a:lnTo>
                  <a:lnTo>
                    <a:pt x="117" y="324"/>
                  </a:lnTo>
                  <a:lnTo>
                    <a:pt x="117" y="229"/>
                  </a:lnTo>
                  <a:lnTo>
                    <a:pt x="117" y="225"/>
                  </a:lnTo>
                  <a:lnTo>
                    <a:pt x="114" y="222"/>
                  </a:lnTo>
                  <a:lnTo>
                    <a:pt x="110" y="219"/>
                  </a:lnTo>
                  <a:lnTo>
                    <a:pt x="106" y="218"/>
                  </a:lnTo>
                  <a:lnTo>
                    <a:pt x="12" y="218"/>
                  </a:lnTo>
                  <a:lnTo>
                    <a:pt x="8" y="218"/>
                  </a:lnTo>
                  <a:lnTo>
                    <a:pt x="4" y="215"/>
                  </a:lnTo>
                  <a:lnTo>
                    <a:pt x="1" y="211"/>
                  </a:lnTo>
                  <a:lnTo>
                    <a:pt x="0" y="207"/>
                  </a:lnTo>
                  <a:lnTo>
                    <a:pt x="0" y="127"/>
                  </a:lnTo>
                  <a:lnTo>
                    <a:pt x="1" y="123"/>
                  </a:lnTo>
                  <a:lnTo>
                    <a:pt x="4" y="119"/>
                  </a:lnTo>
                  <a:lnTo>
                    <a:pt x="8" y="118"/>
                  </a:lnTo>
                  <a:lnTo>
                    <a:pt x="12" y="117"/>
                  </a:lnTo>
                  <a:lnTo>
                    <a:pt x="106" y="117"/>
                  </a:lnTo>
                  <a:lnTo>
                    <a:pt x="110" y="116"/>
                  </a:lnTo>
                  <a:lnTo>
                    <a:pt x="114" y="113"/>
                  </a:lnTo>
                  <a:lnTo>
                    <a:pt x="117" y="110"/>
                  </a:lnTo>
                  <a:lnTo>
                    <a:pt x="117" y="105"/>
                  </a:lnTo>
                  <a:lnTo>
                    <a:pt x="117" y="11"/>
                  </a:lnTo>
                  <a:lnTo>
                    <a:pt x="118" y="7"/>
                  </a:lnTo>
                  <a:lnTo>
                    <a:pt x="121" y="3"/>
                  </a:lnTo>
                  <a:lnTo>
                    <a:pt x="124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32804"/>
            </a:solidFill>
            <a:ln w="0">
              <a:solidFill>
                <a:srgbClr val="F328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1" name="Freeform 209"/>
          <p:cNvSpPr>
            <a:spLocks/>
          </p:cNvSpPr>
          <p:nvPr/>
        </p:nvSpPr>
        <p:spPr bwMode="auto">
          <a:xfrm>
            <a:off x="11162665" y="5782945"/>
            <a:ext cx="845185" cy="841375"/>
          </a:xfrm>
          <a:custGeom>
            <a:avLst/>
            <a:gdLst>
              <a:gd name="TX0" fmla="*/ 62 w 139"/>
              <a:gd name="TY0" fmla="*/ 124 h 126"/>
              <a:gd name="TX1" fmla="*/ 63 w 139"/>
              <a:gd name="TY1" fmla="*/ 125 h 126"/>
              <a:gd name="TX2" fmla="*/ 62 w 139"/>
              <a:gd name="TY2" fmla="*/ 124 h 126"/>
              <a:gd name="TX3" fmla="*/ 62 w 139"/>
              <a:gd name="TY3" fmla="*/ 124 h 126"/>
              <a:gd name="TX4" fmla="*/ 62 w 139"/>
              <a:gd name="TY4" fmla="*/ 124 h 126"/>
              <a:gd name="TX6" fmla="*/ 29 w 139"/>
              <a:gd name="TY6" fmla="*/ 0 h 126"/>
              <a:gd name="TX7" fmla="*/ 43 w 139"/>
              <a:gd name="TY7" fmla="*/ 0 h 126"/>
              <a:gd name="TX8" fmla="*/ 54 w 139"/>
              <a:gd name="TY8" fmla="*/ 4 h 126"/>
              <a:gd name="TX9" fmla="*/ 60 w 139"/>
              <a:gd name="TY9" fmla="*/ 10 h 126"/>
              <a:gd name="TX10" fmla="*/ 66 w 139"/>
              <a:gd name="TY10" fmla="*/ 19 h 126"/>
              <a:gd name="TX11" fmla="*/ 68 w 139"/>
              <a:gd name="TY11" fmla="*/ 27 h 126"/>
              <a:gd name="TX12" fmla="*/ 70 w 139"/>
              <a:gd name="TY12" fmla="*/ 32 h 126"/>
              <a:gd name="TX13" fmla="*/ 72 w 139"/>
              <a:gd name="TY13" fmla="*/ 27 h 126"/>
              <a:gd name="TX14" fmla="*/ 76 w 139"/>
              <a:gd name="TY14" fmla="*/ 21 h 126"/>
              <a:gd name="TX15" fmla="*/ 83 w 139"/>
              <a:gd name="TY15" fmla="*/ 13 h 126"/>
              <a:gd name="TX16" fmla="*/ 91 w 139"/>
              <a:gd name="TY16" fmla="*/ 6 h 126"/>
              <a:gd name="TX17" fmla="*/ 101 w 139"/>
              <a:gd name="TY17" fmla="*/ 4 h 126"/>
              <a:gd name="TX18" fmla="*/ 115 w 139"/>
              <a:gd name="TY18" fmla="*/ 6 h 126"/>
              <a:gd name="TX19" fmla="*/ 126 w 139"/>
              <a:gd name="TY19" fmla="*/ 13 h 126"/>
              <a:gd name="TX20" fmla="*/ 134 w 139"/>
              <a:gd name="TY20" fmla="*/ 22 h 126"/>
              <a:gd name="TX21" fmla="*/ 138 w 139"/>
              <a:gd name="TY21" fmla="*/ 35 h 126"/>
              <a:gd name="TX22" fmla="*/ 136 w 139"/>
              <a:gd name="TY22" fmla="*/ 49 h 126"/>
              <a:gd name="TX23" fmla="*/ 131 w 139"/>
              <a:gd name="TY23" fmla="*/ 62 h 126"/>
              <a:gd name="TX24" fmla="*/ 121 w 139"/>
              <a:gd name="TY24" fmla="*/ 77 h 126"/>
              <a:gd name="TX25" fmla="*/ 106 w 139"/>
              <a:gd name="TY25" fmla="*/ 90 h 126"/>
              <a:gd name="TX26" fmla="*/ 89 w 139"/>
              <a:gd name="TY26" fmla="*/ 102 h 126"/>
              <a:gd name="TX27" fmla="*/ 73 w 139"/>
              <a:gd name="TY27" fmla="*/ 113 h 126"/>
              <a:gd name="TX28" fmla="*/ 62 w 139"/>
              <a:gd name="TY28" fmla="*/ 124 h 126"/>
              <a:gd name="TX29" fmla="*/ 53 w 139"/>
              <a:gd name="TY29" fmla="*/ 112 h 126"/>
              <a:gd name="TX30" fmla="*/ 38 w 139"/>
              <a:gd name="TY30" fmla="*/ 99 h 126"/>
              <a:gd name="TX31" fmla="*/ 25 w 139"/>
              <a:gd name="TY31" fmla="*/ 85 h 126"/>
              <a:gd name="TX32" fmla="*/ 13 w 139"/>
              <a:gd name="TY32" fmla="*/ 69 h 126"/>
              <a:gd name="TX33" fmla="*/ 4 w 139"/>
              <a:gd name="TY33" fmla="*/ 55 h 126"/>
              <a:gd name="TX34" fmla="*/ 0 w 139"/>
              <a:gd name="TY34" fmla="*/ 40 h 126"/>
              <a:gd name="TX35" fmla="*/ 1 w 139"/>
              <a:gd name="TY35" fmla="*/ 26 h 126"/>
              <a:gd name="TX36" fmla="*/ 8 w 139"/>
              <a:gd name="TY36" fmla="*/ 13 h 126"/>
              <a:gd name="TX37" fmla="*/ 17 w 139"/>
              <a:gd name="TY37" fmla="*/ 5 h 126"/>
              <a:gd name="TX38" fmla="*/ 29 w 139"/>
              <a:gd name="TY38" fmla="*/ 0 h 1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39" h="126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199370" y="5368290"/>
            <a:ext cx="1383665" cy="1255395"/>
            <a:chOff x="10199370" y="5368290"/>
            <a:chExt cx="1383665" cy="1255395"/>
          </a:xfrm>
        </p:grpSpPr>
        <p:sp>
          <p:nvSpPr>
            <p:cNvPr id="17" name="Freeform 166"/>
            <p:cNvSpPr>
              <a:spLocks/>
            </p:cNvSpPr>
            <p:nvPr/>
          </p:nvSpPr>
          <p:spPr bwMode="auto">
            <a:xfrm>
              <a:off x="10199370" y="5452745"/>
              <a:ext cx="1107440" cy="1171575"/>
            </a:xfrm>
            <a:custGeom>
              <a:avLst/>
              <a:gdLst>
                <a:gd name="TX0" fmla="*/ 69 w 461"/>
                <a:gd name="TY0" fmla="*/ 231 h 500"/>
                <a:gd name="TX1" fmla="*/ 85 w 461"/>
                <a:gd name="TY1" fmla="*/ 250 h 500"/>
                <a:gd name="TX2" fmla="*/ 103 w 461"/>
                <a:gd name="TY2" fmla="*/ 269 h 500"/>
                <a:gd name="TX3" fmla="*/ 120 w 461"/>
                <a:gd name="TY3" fmla="*/ 284 h 500"/>
                <a:gd name="TX4" fmla="*/ 136 w 461"/>
                <a:gd name="TY4" fmla="*/ 297 h 500"/>
                <a:gd name="TX5" fmla="*/ 148 w 461"/>
                <a:gd name="TY5" fmla="*/ 305 h 500"/>
                <a:gd name="TX6" fmla="*/ 158 w 461"/>
                <a:gd name="TY6" fmla="*/ 310 h 500"/>
                <a:gd name="TX7" fmla="*/ 165 w 461"/>
                <a:gd name="TY7" fmla="*/ 312 h 500"/>
                <a:gd name="TX8" fmla="*/ 175 w 461"/>
                <a:gd name="TY8" fmla="*/ 309 h 500"/>
                <a:gd name="TX9" fmla="*/ 187 w 461"/>
                <a:gd name="TY9" fmla="*/ 303 h 500"/>
                <a:gd name="TX10" fmla="*/ 202 w 461"/>
                <a:gd name="TY10" fmla="*/ 293 h 500"/>
                <a:gd name="TX11" fmla="*/ 217 w 461"/>
                <a:gd name="TY11" fmla="*/ 280 h 500"/>
                <a:gd name="TX12" fmla="*/ 234 w 461"/>
                <a:gd name="TY12" fmla="*/ 266 h 500"/>
                <a:gd name="TX13" fmla="*/ 253 w 461"/>
                <a:gd name="TY13" fmla="*/ 249 h 500"/>
                <a:gd name="TX14" fmla="*/ 268 w 461"/>
                <a:gd name="TY14" fmla="*/ 231 h 500"/>
                <a:gd name="TX15" fmla="*/ 69 w 461"/>
                <a:gd name="TY15" fmla="*/ 231 h 500"/>
                <a:gd name="TX17" fmla="*/ 241 w 461"/>
                <a:gd name="TY17" fmla="*/ 0 h 500"/>
                <a:gd name="TX18" fmla="*/ 244 w 461"/>
                <a:gd name="TY18" fmla="*/ 1 h 500"/>
                <a:gd name="TX19" fmla="*/ 257 w 461"/>
                <a:gd name="TY19" fmla="*/ 5 h 500"/>
                <a:gd name="TX20" fmla="*/ 271 w 461"/>
                <a:gd name="TY20" fmla="*/ 13 h 500"/>
                <a:gd name="TX21" fmla="*/ 287 w 461"/>
                <a:gd name="TY21" fmla="*/ 24 h 500"/>
                <a:gd name="TX22" fmla="*/ 302 w 461"/>
                <a:gd name="TY22" fmla="*/ 38 h 500"/>
                <a:gd name="TX23" fmla="*/ 316 w 461"/>
                <a:gd name="TY23" fmla="*/ 55 h 500"/>
                <a:gd name="TX24" fmla="*/ 327 w 461"/>
                <a:gd name="TY24" fmla="*/ 75 h 500"/>
                <a:gd name="TX25" fmla="*/ 335 w 461"/>
                <a:gd name="TY25" fmla="*/ 98 h 500"/>
                <a:gd name="TX26" fmla="*/ 338 w 461"/>
                <a:gd name="TY26" fmla="*/ 125 h 500"/>
                <a:gd name="TX27" fmla="*/ 335 w 461"/>
                <a:gd name="TY27" fmla="*/ 147 h 500"/>
                <a:gd name="TX28" fmla="*/ 329 w 461"/>
                <a:gd name="TY28" fmla="*/ 169 h 500"/>
                <a:gd name="TX29" fmla="*/ 317 w 461"/>
                <a:gd name="TY29" fmla="*/ 193 h 500"/>
                <a:gd name="TX30" fmla="*/ 301 w 461"/>
                <a:gd name="TY30" fmla="*/ 216 h 500"/>
                <a:gd name="TX31" fmla="*/ 283 w 461"/>
                <a:gd name="TY31" fmla="*/ 238 h 500"/>
                <a:gd name="TX32" fmla="*/ 263 w 461"/>
                <a:gd name="TY32" fmla="*/ 261 h 500"/>
                <a:gd name="TX33" fmla="*/ 244 w 461"/>
                <a:gd name="TY33" fmla="*/ 280 h 500"/>
                <a:gd name="TX34" fmla="*/ 223 w 461"/>
                <a:gd name="TY34" fmla="*/ 297 h 500"/>
                <a:gd name="TX35" fmla="*/ 204 w 461"/>
                <a:gd name="TY35" fmla="*/ 312 h 500"/>
                <a:gd name="TX36" fmla="*/ 187 w 461"/>
                <a:gd name="TY36" fmla="*/ 321 h 500"/>
                <a:gd name="TX37" fmla="*/ 172 w 461"/>
                <a:gd name="TY37" fmla="*/ 327 h 500"/>
                <a:gd name="TX38" fmla="*/ 174 w 461"/>
                <a:gd name="TY38" fmla="*/ 338 h 500"/>
                <a:gd name="TX39" fmla="*/ 178 w 461"/>
                <a:gd name="TY39" fmla="*/ 354 h 500"/>
                <a:gd name="TX40" fmla="*/ 183 w 461"/>
                <a:gd name="TY40" fmla="*/ 372 h 500"/>
                <a:gd name="TX41" fmla="*/ 191 w 461"/>
                <a:gd name="TY41" fmla="*/ 393 h 500"/>
                <a:gd name="TX42" fmla="*/ 200 w 461"/>
                <a:gd name="TY42" fmla="*/ 415 h 500"/>
                <a:gd name="TX43" fmla="*/ 211 w 461"/>
                <a:gd name="TY43" fmla="*/ 436 h 500"/>
                <a:gd name="TX44" fmla="*/ 224 w 461"/>
                <a:gd name="TY44" fmla="*/ 454 h 500"/>
                <a:gd name="TX45" fmla="*/ 240 w 461"/>
                <a:gd name="TY45" fmla="*/ 469 h 500"/>
                <a:gd name="TX46" fmla="*/ 257 w 461"/>
                <a:gd name="TY46" fmla="*/ 479 h 500"/>
                <a:gd name="TX47" fmla="*/ 278 w 461"/>
                <a:gd name="TY47" fmla="*/ 483 h 500"/>
                <a:gd name="TX48" fmla="*/ 296 w 461"/>
                <a:gd name="TY48" fmla="*/ 481 h 500"/>
                <a:gd name="TX49" fmla="*/ 313 w 461"/>
                <a:gd name="TY49" fmla="*/ 474 h 500"/>
                <a:gd name="TX50" fmla="*/ 326 w 461"/>
                <a:gd name="TY50" fmla="*/ 464 h 500"/>
                <a:gd name="TX51" fmla="*/ 336 w 461"/>
                <a:gd name="TY51" fmla="*/ 449 h 500"/>
                <a:gd name="TX52" fmla="*/ 344 w 461"/>
                <a:gd name="TY52" fmla="*/ 433 h 500"/>
                <a:gd name="TX53" fmla="*/ 352 w 461"/>
                <a:gd name="TY53" fmla="*/ 416 h 500"/>
                <a:gd name="TX54" fmla="*/ 359 w 461"/>
                <a:gd name="TY54" fmla="*/ 397 h 500"/>
                <a:gd name="TX55" fmla="*/ 364 w 461"/>
                <a:gd name="TY55" fmla="*/ 379 h 500"/>
                <a:gd name="TX56" fmla="*/ 371 w 461"/>
                <a:gd name="TY56" fmla="*/ 358 h 500"/>
                <a:gd name="TX57" fmla="*/ 378 w 461"/>
                <a:gd name="TY57" fmla="*/ 338 h 500"/>
                <a:gd name="TX58" fmla="*/ 386 w 461"/>
                <a:gd name="TY58" fmla="*/ 322 h 500"/>
                <a:gd name="TX59" fmla="*/ 402 w 461"/>
                <a:gd name="TY59" fmla="*/ 304 h 500"/>
                <a:gd name="TX60" fmla="*/ 416 w 461"/>
                <a:gd name="TY60" fmla="*/ 293 h 500"/>
                <a:gd name="TX61" fmla="*/ 431 w 461"/>
                <a:gd name="TY61" fmla="*/ 288 h 500"/>
                <a:gd name="TX62" fmla="*/ 443 w 461"/>
                <a:gd name="TY62" fmla="*/ 287 h 500"/>
                <a:gd name="TX63" fmla="*/ 450 w 461"/>
                <a:gd name="TY63" fmla="*/ 288 h 500"/>
                <a:gd name="TX64" fmla="*/ 454 w 461"/>
                <a:gd name="TY64" fmla="*/ 288 h 500"/>
                <a:gd name="TX65" fmla="*/ 457 w 461"/>
                <a:gd name="TY65" fmla="*/ 289 h 500"/>
                <a:gd name="TX66" fmla="*/ 458 w 461"/>
                <a:gd name="TY66" fmla="*/ 292 h 500"/>
                <a:gd name="TX67" fmla="*/ 460 w 461"/>
                <a:gd name="TY67" fmla="*/ 295 h 500"/>
                <a:gd name="TX68" fmla="*/ 460 w 461"/>
                <a:gd name="TY68" fmla="*/ 299 h 500"/>
                <a:gd name="TX69" fmla="*/ 458 w 461"/>
                <a:gd name="TY69" fmla="*/ 301 h 500"/>
                <a:gd name="TX70" fmla="*/ 456 w 461"/>
                <a:gd name="TY70" fmla="*/ 304 h 500"/>
                <a:gd name="TX71" fmla="*/ 452 w 461"/>
                <a:gd name="TY71" fmla="*/ 304 h 500"/>
                <a:gd name="TX72" fmla="*/ 449 w 461"/>
                <a:gd name="TY72" fmla="*/ 304 h 500"/>
                <a:gd name="TX73" fmla="*/ 446 w 461"/>
                <a:gd name="TY73" fmla="*/ 304 h 500"/>
                <a:gd name="TX74" fmla="*/ 439 w 461"/>
                <a:gd name="TY74" fmla="*/ 304 h 500"/>
                <a:gd name="TX75" fmla="*/ 427 w 461"/>
                <a:gd name="TY75" fmla="*/ 307 h 500"/>
                <a:gd name="TX76" fmla="*/ 414 w 461"/>
                <a:gd name="TY76" fmla="*/ 316 h 500"/>
                <a:gd name="TX77" fmla="*/ 399 w 461"/>
                <a:gd name="TY77" fmla="*/ 331 h 500"/>
                <a:gd name="TX78" fmla="*/ 393 w 461"/>
                <a:gd name="TY78" fmla="*/ 346 h 500"/>
                <a:gd name="TX79" fmla="*/ 386 w 461"/>
                <a:gd name="TY79" fmla="*/ 363 h 500"/>
                <a:gd name="TX80" fmla="*/ 380 w 461"/>
                <a:gd name="TY80" fmla="*/ 384 h 500"/>
                <a:gd name="TX81" fmla="*/ 373 w 461"/>
                <a:gd name="TY81" fmla="*/ 403 h 500"/>
                <a:gd name="TX82" fmla="*/ 367 w 461"/>
                <a:gd name="TY82" fmla="*/ 423 h 500"/>
                <a:gd name="TX83" fmla="*/ 359 w 461"/>
                <a:gd name="TY83" fmla="*/ 443 h 500"/>
                <a:gd name="TX84" fmla="*/ 348 w 461"/>
                <a:gd name="TY84" fmla="*/ 461 h 500"/>
                <a:gd name="TX85" fmla="*/ 336 w 461"/>
                <a:gd name="TY85" fmla="*/ 477 h 500"/>
                <a:gd name="TX86" fmla="*/ 321 w 461"/>
                <a:gd name="TY86" fmla="*/ 488 h 500"/>
                <a:gd name="TX87" fmla="*/ 301 w 461"/>
                <a:gd name="TY87" fmla="*/ 496 h 500"/>
                <a:gd name="TX88" fmla="*/ 279 w 461"/>
                <a:gd name="TY88" fmla="*/ 499 h 500"/>
                <a:gd name="TX89" fmla="*/ 278 w 461"/>
                <a:gd name="TY89" fmla="*/ 499 h 500"/>
                <a:gd name="TX90" fmla="*/ 257 w 461"/>
                <a:gd name="TY90" fmla="*/ 496 h 500"/>
                <a:gd name="TX91" fmla="*/ 237 w 461"/>
                <a:gd name="TY91" fmla="*/ 487 h 500"/>
                <a:gd name="TX92" fmla="*/ 221 w 461"/>
                <a:gd name="TY92" fmla="*/ 474 h 500"/>
                <a:gd name="TX93" fmla="*/ 207 w 461"/>
                <a:gd name="TY93" fmla="*/ 458 h 500"/>
                <a:gd name="TX94" fmla="*/ 194 w 461"/>
                <a:gd name="TY94" fmla="*/ 440 h 500"/>
                <a:gd name="TX95" fmla="*/ 185 w 461"/>
                <a:gd name="TY95" fmla="*/ 419 h 500"/>
                <a:gd name="TX96" fmla="*/ 175 w 461"/>
                <a:gd name="TY96" fmla="*/ 399 h 500"/>
                <a:gd name="TX97" fmla="*/ 169 w 461"/>
                <a:gd name="TY97" fmla="*/ 380 h 500"/>
                <a:gd name="TX98" fmla="*/ 164 w 461"/>
                <a:gd name="TY98" fmla="*/ 361 h 500"/>
                <a:gd name="TX99" fmla="*/ 160 w 461"/>
                <a:gd name="TY99" fmla="*/ 346 h 500"/>
                <a:gd name="TX100" fmla="*/ 157 w 461"/>
                <a:gd name="TY100" fmla="*/ 334 h 500"/>
                <a:gd name="TX101" fmla="*/ 156 w 461"/>
                <a:gd name="TY101" fmla="*/ 326 h 500"/>
                <a:gd name="TX102" fmla="*/ 141 w 461"/>
                <a:gd name="TY102" fmla="*/ 320 h 500"/>
                <a:gd name="TX103" fmla="*/ 127 w 461"/>
                <a:gd name="TY103" fmla="*/ 310 h 500"/>
                <a:gd name="TX104" fmla="*/ 113 w 461"/>
                <a:gd name="TY104" fmla="*/ 300 h 500"/>
                <a:gd name="TX105" fmla="*/ 101 w 461"/>
                <a:gd name="TY105" fmla="*/ 289 h 500"/>
                <a:gd name="TX106" fmla="*/ 92 w 461"/>
                <a:gd name="TY106" fmla="*/ 280 h 500"/>
                <a:gd name="TX107" fmla="*/ 72 w 461"/>
                <a:gd name="TY107" fmla="*/ 259 h 500"/>
                <a:gd name="TX108" fmla="*/ 52 w 461"/>
                <a:gd name="TY108" fmla="*/ 236 h 500"/>
                <a:gd name="TX109" fmla="*/ 35 w 461"/>
                <a:gd name="TY109" fmla="*/ 211 h 500"/>
                <a:gd name="TX110" fmla="*/ 20 w 461"/>
                <a:gd name="TY110" fmla="*/ 186 h 500"/>
                <a:gd name="TX111" fmla="*/ 9 w 461"/>
                <a:gd name="TY111" fmla="*/ 163 h 500"/>
                <a:gd name="TX112" fmla="*/ 1 w 461"/>
                <a:gd name="TY112" fmla="*/ 138 h 500"/>
                <a:gd name="TX113" fmla="*/ 0 w 461"/>
                <a:gd name="TY113" fmla="*/ 117 h 500"/>
                <a:gd name="TX114" fmla="*/ 4 w 461"/>
                <a:gd name="TY114" fmla="*/ 92 h 500"/>
                <a:gd name="TX115" fmla="*/ 11 w 461"/>
                <a:gd name="TY115" fmla="*/ 70 h 500"/>
                <a:gd name="TX116" fmla="*/ 21 w 461"/>
                <a:gd name="TY116" fmla="*/ 53 h 500"/>
                <a:gd name="TX117" fmla="*/ 34 w 461"/>
                <a:gd name="TY117" fmla="*/ 38 h 500"/>
                <a:gd name="TX118" fmla="*/ 46 w 461"/>
                <a:gd name="TY118" fmla="*/ 26 h 500"/>
                <a:gd name="TX119" fmla="*/ 58 w 461"/>
                <a:gd name="TY119" fmla="*/ 19 h 500"/>
                <a:gd name="TX120" fmla="*/ 68 w 461"/>
                <a:gd name="TY120" fmla="*/ 12 h 500"/>
                <a:gd name="TX121" fmla="*/ 75 w 461"/>
                <a:gd name="TY121" fmla="*/ 9 h 500"/>
                <a:gd name="TX122" fmla="*/ 77 w 461"/>
                <a:gd name="TY122" fmla="*/ 8 h 500"/>
                <a:gd name="TX123" fmla="*/ 81 w 461"/>
                <a:gd name="TY123" fmla="*/ 7 h 500"/>
                <a:gd name="TX124" fmla="*/ 84 w 461"/>
                <a:gd name="TY124" fmla="*/ 8 h 500"/>
                <a:gd name="TX125" fmla="*/ 86 w 461"/>
                <a:gd name="TY125" fmla="*/ 9 h 500"/>
                <a:gd name="TX126" fmla="*/ 88 w 461"/>
                <a:gd name="TY126" fmla="*/ 13 h 500"/>
                <a:gd name="TX127" fmla="*/ 88 w 461"/>
                <a:gd name="TY127" fmla="*/ 16 h 500"/>
                <a:gd name="TX128" fmla="*/ 88 w 461"/>
                <a:gd name="TY128" fmla="*/ 19 h 500"/>
                <a:gd name="TX129" fmla="*/ 85 w 461"/>
                <a:gd name="TY129" fmla="*/ 21 h 500"/>
                <a:gd name="TX130" fmla="*/ 83 w 461"/>
                <a:gd name="TY130" fmla="*/ 22 h 500"/>
                <a:gd name="TX131" fmla="*/ 80 w 461"/>
                <a:gd name="TY131" fmla="*/ 25 h 500"/>
                <a:gd name="TX132" fmla="*/ 72 w 461"/>
                <a:gd name="TY132" fmla="*/ 28 h 500"/>
                <a:gd name="TX133" fmla="*/ 62 w 461"/>
                <a:gd name="TY133" fmla="*/ 34 h 500"/>
                <a:gd name="TX134" fmla="*/ 50 w 461"/>
                <a:gd name="TY134" fmla="*/ 45 h 500"/>
                <a:gd name="TX135" fmla="*/ 38 w 461"/>
                <a:gd name="TY135" fmla="*/ 56 h 500"/>
                <a:gd name="TX136" fmla="*/ 28 w 461"/>
                <a:gd name="TY136" fmla="*/ 73 h 500"/>
                <a:gd name="TX137" fmla="*/ 20 w 461"/>
                <a:gd name="TY137" fmla="*/ 93 h 500"/>
                <a:gd name="TX138" fmla="*/ 16 w 461"/>
                <a:gd name="TY138" fmla="*/ 117 h 500"/>
                <a:gd name="TX139" fmla="*/ 17 w 461"/>
                <a:gd name="TY139" fmla="*/ 135 h 500"/>
                <a:gd name="TX140" fmla="*/ 24 w 461"/>
                <a:gd name="TY140" fmla="*/ 153 h 500"/>
                <a:gd name="TX141" fmla="*/ 31 w 461"/>
                <a:gd name="TY141" fmla="*/ 174 h 500"/>
                <a:gd name="TX142" fmla="*/ 43 w 461"/>
                <a:gd name="TY142" fmla="*/ 194 h 500"/>
                <a:gd name="TX143" fmla="*/ 58 w 461"/>
                <a:gd name="TY143" fmla="*/ 215 h 500"/>
                <a:gd name="TX144" fmla="*/ 60 w 461"/>
                <a:gd name="TY144" fmla="*/ 215 h 500"/>
                <a:gd name="TX145" fmla="*/ 283 w 461"/>
                <a:gd name="TY145" fmla="*/ 215 h 500"/>
                <a:gd name="TX146" fmla="*/ 299 w 461"/>
                <a:gd name="TY146" fmla="*/ 191 h 500"/>
                <a:gd name="TX147" fmla="*/ 312 w 461"/>
                <a:gd name="TY147" fmla="*/ 169 h 500"/>
                <a:gd name="TX148" fmla="*/ 319 w 461"/>
                <a:gd name="TY148" fmla="*/ 147 h 500"/>
                <a:gd name="TX149" fmla="*/ 322 w 461"/>
                <a:gd name="TY149" fmla="*/ 126 h 500"/>
                <a:gd name="TX150" fmla="*/ 318 w 461"/>
                <a:gd name="TY150" fmla="*/ 101 h 500"/>
                <a:gd name="TX151" fmla="*/ 312 w 461"/>
                <a:gd name="TY151" fmla="*/ 80 h 500"/>
                <a:gd name="TX152" fmla="*/ 301 w 461"/>
                <a:gd name="TY152" fmla="*/ 62 h 500"/>
                <a:gd name="TX153" fmla="*/ 288 w 461"/>
                <a:gd name="TY153" fmla="*/ 47 h 500"/>
                <a:gd name="TX154" fmla="*/ 275 w 461"/>
                <a:gd name="TY154" fmla="*/ 36 h 500"/>
                <a:gd name="TX155" fmla="*/ 262 w 461"/>
                <a:gd name="TY155" fmla="*/ 26 h 500"/>
                <a:gd name="TX156" fmla="*/ 249 w 461"/>
                <a:gd name="TY156" fmla="*/ 20 h 500"/>
                <a:gd name="TX157" fmla="*/ 240 w 461"/>
                <a:gd name="TY157" fmla="*/ 16 h 500"/>
                <a:gd name="TX158" fmla="*/ 237 w 461"/>
                <a:gd name="TY158" fmla="*/ 15 h 500"/>
                <a:gd name="TX159" fmla="*/ 234 w 461"/>
                <a:gd name="TY159" fmla="*/ 12 h 500"/>
                <a:gd name="TX160" fmla="*/ 233 w 461"/>
                <a:gd name="TY160" fmla="*/ 9 h 500"/>
                <a:gd name="TX161" fmla="*/ 234 w 461"/>
                <a:gd name="TY161" fmla="*/ 7 h 500"/>
                <a:gd name="TX162" fmla="*/ 236 w 461"/>
                <a:gd name="TY162" fmla="*/ 4 h 500"/>
                <a:gd name="TX163" fmla="*/ 238 w 461"/>
                <a:gd name="TY163" fmla="*/ 1 h 500"/>
                <a:gd name="TX164" fmla="*/ 241 w 461"/>
                <a:gd name="TY164" fmla="*/ 0 h 50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</a:cxnLst>
              <a:rect l="l" t="t" r="r" b="b"/>
              <a:pathLst>
                <a:path w="461" h="500">
                  <a:moveTo>
                    <a:pt x="69" y="231"/>
                  </a:moveTo>
                  <a:lnTo>
                    <a:pt x="85" y="250"/>
                  </a:lnTo>
                  <a:lnTo>
                    <a:pt x="103" y="269"/>
                  </a:lnTo>
                  <a:lnTo>
                    <a:pt x="120" y="284"/>
                  </a:lnTo>
                  <a:lnTo>
                    <a:pt x="136" y="297"/>
                  </a:lnTo>
                  <a:lnTo>
                    <a:pt x="148" y="305"/>
                  </a:lnTo>
                  <a:lnTo>
                    <a:pt x="158" y="310"/>
                  </a:lnTo>
                  <a:lnTo>
                    <a:pt x="165" y="312"/>
                  </a:lnTo>
                  <a:lnTo>
                    <a:pt x="175" y="309"/>
                  </a:lnTo>
                  <a:lnTo>
                    <a:pt x="187" y="303"/>
                  </a:lnTo>
                  <a:lnTo>
                    <a:pt x="202" y="293"/>
                  </a:lnTo>
                  <a:lnTo>
                    <a:pt x="217" y="280"/>
                  </a:lnTo>
                  <a:lnTo>
                    <a:pt x="234" y="266"/>
                  </a:lnTo>
                  <a:lnTo>
                    <a:pt x="253" y="249"/>
                  </a:lnTo>
                  <a:lnTo>
                    <a:pt x="268" y="231"/>
                  </a:lnTo>
                  <a:lnTo>
                    <a:pt x="69" y="231"/>
                  </a:lnTo>
                  <a:close/>
                  <a:moveTo>
                    <a:pt x="241" y="0"/>
                  </a:moveTo>
                  <a:lnTo>
                    <a:pt x="244" y="1"/>
                  </a:lnTo>
                  <a:lnTo>
                    <a:pt x="257" y="5"/>
                  </a:lnTo>
                  <a:lnTo>
                    <a:pt x="271" y="13"/>
                  </a:lnTo>
                  <a:lnTo>
                    <a:pt x="287" y="24"/>
                  </a:lnTo>
                  <a:lnTo>
                    <a:pt x="302" y="38"/>
                  </a:lnTo>
                  <a:lnTo>
                    <a:pt x="316" y="55"/>
                  </a:lnTo>
                  <a:lnTo>
                    <a:pt x="327" y="75"/>
                  </a:lnTo>
                  <a:lnTo>
                    <a:pt x="335" y="98"/>
                  </a:lnTo>
                  <a:lnTo>
                    <a:pt x="338" y="125"/>
                  </a:lnTo>
                  <a:lnTo>
                    <a:pt x="335" y="147"/>
                  </a:lnTo>
                  <a:lnTo>
                    <a:pt x="329" y="169"/>
                  </a:lnTo>
                  <a:lnTo>
                    <a:pt x="317" y="193"/>
                  </a:lnTo>
                  <a:lnTo>
                    <a:pt x="301" y="216"/>
                  </a:lnTo>
                  <a:lnTo>
                    <a:pt x="283" y="238"/>
                  </a:lnTo>
                  <a:lnTo>
                    <a:pt x="263" y="261"/>
                  </a:lnTo>
                  <a:lnTo>
                    <a:pt x="244" y="280"/>
                  </a:lnTo>
                  <a:lnTo>
                    <a:pt x="223" y="297"/>
                  </a:lnTo>
                  <a:lnTo>
                    <a:pt x="204" y="312"/>
                  </a:lnTo>
                  <a:lnTo>
                    <a:pt x="187" y="321"/>
                  </a:lnTo>
                  <a:lnTo>
                    <a:pt x="172" y="327"/>
                  </a:lnTo>
                  <a:lnTo>
                    <a:pt x="174" y="338"/>
                  </a:lnTo>
                  <a:lnTo>
                    <a:pt x="178" y="354"/>
                  </a:lnTo>
                  <a:lnTo>
                    <a:pt x="183" y="372"/>
                  </a:lnTo>
                  <a:lnTo>
                    <a:pt x="191" y="393"/>
                  </a:lnTo>
                  <a:lnTo>
                    <a:pt x="200" y="415"/>
                  </a:lnTo>
                  <a:lnTo>
                    <a:pt x="211" y="436"/>
                  </a:lnTo>
                  <a:lnTo>
                    <a:pt x="224" y="454"/>
                  </a:lnTo>
                  <a:lnTo>
                    <a:pt x="240" y="469"/>
                  </a:lnTo>
                  <a:lnTo>
                    <a:pt x="257" y="479"/>
                  </a:lnTo>
                  <a:lnTo>
                    <a:pt x="278" y="483"/>
                  </a:lnTo>
                  <a:lnTo>
                    <a:pt x="296" y="481"/>
                  </a:lnTo>
                  <a:lnTo>
                    <a:pt x="313" y="474"/>
                  </a:lnTo>
                  <a:lnTo>
                    <a:pt x="326" y="464"/>
                  </a:lnTo>
                  <a:lnTo>
                    <a:pt x="336" y="449"/>
                  </a:lnTo>
                  <a:lnTo>
                    <a:pt x="344" y="433"/>
                  </a:lnTo>
                  <a:lnTo>
                    <a:pt x="352" y="416"/>
                  </a:lnTo>
                  <a:lnTo>
                    <a:pt x="359" y="397"/>
                  </a:lnTo>
                  <a:lnTo>
                    <a:pt x="364" y="379"/>
                  </a:lnTo>
                  <a:lnTo>
                    <a:pt x="371" y="358"/>
                  </a:lnTo>
                  <a:lnTo>
                    <a:pt x="378" y="338"/>
                  </a:lnTo>
                  <a:lnTo>
                    <a:pt x="386" y="322"/>
                  </a:lnTo>
                  <a:lnTo>
                    <a:pt x="402" y="304"/>
                  </a:lnTo>
                  <a:lnTo>
                    <a:pt x="416" y="293"/>
                  </a:lnTo>
                  <a:lnTo>
                    <a:pt x="431" y="288"/>
                  </a:lnTo>
                  <a:lnTo>
                    <a:pt x="443" y="287"/>
                  </a:lnTo>
                  <a:lnTo>
                    <a:pt x="450" y="288"/>
                  </a:lnTo>
                  <a:lnTo>
                    <a:pt x="454" y="288"/>
                  </a:lnTo>
                  <a:lnTo>
                    <a:pt x="457" y="289"/>
                  </a:lnTo>
                  <a:lnTo>
                    <a:pt x="458" y="292"/>
                  </a:lnTo>
                  <a:lnTo>
                    <a:pt x="460" y="295"/>
                  </a:lnTo>
                  <a:lnTo>
                    <a:pt x="460" y="299"/>
                  </a:lnTo>
                  <a:lnTo>
                    <a:pt x="458" y="301"/>
                  </a:lnTo>
                  <a:lnTo>
                    <a:pt x="456" y="304"/>
                  </a:lnTo>
                  <a:lnTo>
                    <a:pt x="452" y="304"/>
                  </a:lnTo>
                  <a:lnTo>
                    <a:pt x="449" y="304"/>
                  </a:lnTo>
                  <a:lnTo>
                    <a:pt x="446" y="304"/>
                  </a:lnTo>
                  <a:lnTo>
                    <a:pt x="439" y="304"/>
                  </a:lnTo>
                  <a:lnTo>
                    <a:pt x="427" y="307"/>
                  </a:lnTo>
                  <a:lnTo>
                    <a:pt x="414" y="316"/>
                  </a:lnTo>
                  <a:lnTo>
                    <a:pt x="399" y="331"/>
                  </a:lnTo>
                  <a:lnTo>
                    <a:pt x="393" y="346"/>
                  </a:lnTo>
                  <a:lnTo>
                    <a:pt x="386" y="363"/>
                  </a:lnTo>
                  <a:lnTo>
                    <a:pt x="380" y="384"/>
                  </a:lnTo>
                  <a:lnTo>
                    <a:pt x="373" y="403"/>
                  </a:lnTo>
                  <a:lnTo>
                    <a:pt x="367" y="423"/>
                  </a:lnTo>
                  <a:lnTo>
                    <a:pt x="359" y="443"/>
                  </a:lnTo>
                  <a:lnTo>
                    <a:pt x="348" y="461"/>
                  </a:lnTo>
                  <a:lnTo>
                    <a:pt x="336" y="477"/>
                  </a:lnTo>
                  <a:lnTo>
                    <a:pt x="321" y="488"/>
                  </a:lnTo>
                  <a:lnTo>
                    <a:pt x="301" y="496"/>
                  </a:lnTo>
                  <a:lnTo>
                    <a:pt x="279" y="499"/>
                  </a:lnTo>
                  <a:lnTo>
                    <a:pt x="278" y="499"/>
                  </a:lnTo>
                  <a:lnTo>
                    <a:pt x="257" y="496"/>
                  </a:lnTo>
                  <a:lnTo>
                    <a:pt x="237" y="487"/>
                  </a:lnTo>
                  <a:lnTo>
                    <a:pt x="221" y="474"/>
                  </a:lnTo>
                  <a:lnTo>
                    <a:pt x="207" y="458"/>
                  </a:lnTo>
                  <a:lnTo>
                    <a:pt x="194" y="440"/>
                  </a:lnTo>
                  <a:lnTo>
                    <a:pt x="185" y="419"/>
                  </a:lnTo>
                  <a:lnTo>
                    <a:pt x="175" y="399"/>
                  </a:lnTo>
                  <a:lnTo>
                    <a:pt x="169" y="380"/>
                  </a:lnTo>
                  <a:lnTo>
                    <a:pt x="164" y="361"/>
                  </a:lnTo>
                  <a:lnTo>
                    <a:pt x="160" y="346"/>
                  </a:lnTo>
                  <a:lnTo>
                    <a:pt x="157" y="334"/>
                  </a:lnTo>
                  <a:lnTo>
                    <a:pt x="156" y="326"/>
                  </a:lnTo>
                  <a:lnTo>
                    <a:pt x="141" y="320"/>
                  </a:lnTo>
                  <a:lnTo>
                    <a:pt x="127" y="310"/>
                  </a:lnTo>
                  <a:lnTo>
                    <a:pt x="113" y="300"/>
                  </a:lnTo>
                  <a:lnTo>
                    <a:pt x="101" y="289"/>
                  </a:lnTo>
                  <a:lnTo>
                    <a:pt x="92" y="280"/>
                  </a:lnTo>
                  <a:lnTo>
                    <a:pt x="72" y="259"/>
                  </a:lnTo>
                  <a:lnTo>
                    <a:pt x="52" y="236"/>
                  </a:lnTo>
                  <a:lnTo>
                    <a:pt x="35" y="211"/>
                  </a:lnTo>
                  <a:lnTo>
                    <a:pt x="20" y="186"/>
                  </a:lnTo>
                  <a:lnTo>
                    <a:pt x="9" y="163"/>
                  </a:lnTo>
                  <a:lnTo>
                    <a:pt x="1" y="138"/>
                  </a:lnTo>
                  <a:lnTo>
                    <a:pt x="0" y="117"/>
                  </a:lnTo>
                  <a:lnTo>
                    <a:pt x="4" y="92"/>
                  </a:lnTo>
                  <a:lnTo>
                    <a:pt x="11" y="70"/>
                  </a:lnTo>
                  <a:lnTo>
                    <a:pt x="21" y="53"/>
                  </a:lnTo>
                  <a:lnTo>
                    <a:pt x="34" y="38"/>
                  </a:lnTo>
                  <a:lnTo>
                    <a:pt x="46" y="26"/>
                  </a:lnTo>
                  <a:lnTo>
                    <a:pt x="58" y="19"/>
                  </a:lnTo>
                  <a:lnTo>
                    <a:pt x="68" y="12"/>
                  </a:lnTo>
                  <a:lnTo>
                    <a:pt x="75" y="9"/>
                  </a:lnTo>
                  <a:lnTo>
                    <a:pt x="77" y="8"/>
                  </a:lnTo>
                  <a:lnTo>
                    <a:pt x="81" y="7"/>
                  </a:lnTo>
                  <a:lnTo>
                    <a:pt x="84" y="8"/>
                  </a:lnTo>
                  <a:lnTo>
                    <a:pt x="86" y="9"/>
                  </a:lnTo>
                  <a:lnTo>
                    <a:pt x="88" y="13"/>
                  </a:lnTo>
                  <a:lnTo>
                    <a:pt x="88" y="16"/>
                  </a:lnTo>
                  <a:lnTo>
                    <a:pt x="88" y="19"/>
                  </a:lnTo>
                  <a:lnTo>
                    <a:pt x="85" y="21"/>
                  </a:lnTo>
                  <a:lnTo>
                    <a:pt x="83" y="22"/>
                  </a:lnTo>
                  <a:lnTo>
                    <a:pt x="80" y="25"/>
                  </a:lnTo>
                  <a:lnTo>
                    <a:pt x="72" y="28"/>
                  </a:lnTo>
                  <a:lnTo>
                    <a:pt x="62" y="34"/>
                  </a:lnTo>
                  <a:lnTo>
                    <a:pt x="50" y="45"/>
                  </a:lnTo>
                  <a:lnTo>
                    <a:pt x="38" y="56"/>
                  </a:lnTo>
                  <a:lnTo>
                    <a:pt x="28" y="73"/>
                  </a:lnTo>
                  <a:lnTo>
                    <a:pt x="20" y="93"/>
                  </a:lnTo>
                  <a:lnTo>
                    <a:pt x="16" y="117"/>
                  </a:lnTo>
                  <a:lnTo>
                    <a:pt x="17" y="135"/>
                  </a:lnTo>
                  <a:lnTo>
                    <a:pt x="24" y="153"/>
                  </a:lnTo>
                  <a:lnTo>
                    <a:pt x="31" y="174"/>
                  </a:lnTo>
                  <a:lnTo>
                    <a:pt x="43" y="194"/>
                  </a:lnTo>
                  <a:lnTo>
                    <a:pt x="58" y="215"/>
                  </a:lnTo>
                  <a:lnTo>
                    <a:pt x="60" y="215"/>
                  </a:lnTo>
                  <a:lnTo>
                    <a:pt x="283" y="215"/>
                  </a:lnTo>
                  <a:lnTo>
                    <a:pt x="299" y="191"/>
                  </a:lnTo>
                  <a:lnTo>
                    <a:pt x="312" y="169"/>
                  </a:lnTo>
                  <a:lnTo>
                    <a:pt x="319" y="147"/>
                  </a:lnTo>
                  <a:lnTo>
                    <a:pt x="322" y="126"/>
                  </a:lnTo>
                  <a:lnTo>
                    <a:pt x="318" y="101"/>
                  </a:lnTo>
                  <a:lnTo>
                    <a:pt x="312" y="80"/>
                  </a:lnTo>
                  <a:lnTo>
                    <a:pt x="301" y="62"/>
                  </a:lnTo>
                  <a:lnTo>
                    <a:pt x="288" y="47"/>
                  </a:lnTo>
                  <a:lnTo>
                    <a:pt x="275" y="36"/>
                  </a:lnTo>
                  <a:lnTo>
                    <a:pt x="262" y="26"/>
                  </a:lnTo>
                  <a:lnTo>
                    <a:pt x="249" y="20"/>
                  </a:lnTo>
                  <a:lnTo>
                    <a:pt x="240" y="16"/>
                  </a:lnTo>
                  <a:lnTo>
                    <a:pt x="237" y="15"/>
                  </a:lnTo>
                  <a:lnTo>
                    <a:pt x="234" y="12"/>
                  </a:lnTo>
                  <a:lnTo>
                    <a:pt x="233" y="9"/>
                  </a:lnTo>
                  <a:lnTo>
                    <a:pt x="234" y="7"/>
                  </a:lnTo>
                  <a:lnTo>
                    <a:pt x="236" y="4"/>
                  </a:lnTo>
                  <a:lnTo>
                    <a:pt x="238" y="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597373"/>
            </a:solidFill>
            <a:ln w="0" cap="flat" cmpd="sng">
              <a:solidFill>
                <a:srgbClr val="597373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Freeform 167"/>
            <p:cNvSpPr>
              <a:spLocks/>
            </p:cNvSpPr>
            <p:nvPr/>
          </p:nvSpPr>
          <p:spPr bwMode="auto">
            <a:xfrm>
              <a:off x="10333990" y="5372735"/>
              <a:ext cx="222250" cy="216535"/>
            </a:xfrm>
            <a:custGeom>
              <a:avLst/>
              <a:gdLst>
                <a:gd name="TX0" fmla="*/ 46 w 93"/>
                <a:gd name="TY0" fmla="*/ 0 h 93"/>
                <a:gd name="TX1" fmla="*/ 63 w 93"/>
                <a:gd name="TY1" fmla="*/ 4 h 93"/>
                <a:gd name="TX2" fmla="*/ 79 w 93"/>
                <a:gd name="TY2" fmla="*/ 13 h 93"/>
                <a:gd name="TX3" fmla="*/ 88 w 93"/>
                <a:gd name="TY3" fmla="*/ 28 h 93"/>
                <a:gd name="TX4" fmla="*/ 92 w 93"/>
                <a:gd name="TY4" fmla="*/ 46 h 93"/>
                <a:gd name="TX5" fmla="*/ 88 w 93"/>
                <a:gd name="TY5" fmla="*/ 64 h 93"/>
                <a:gd name="TX6" fmla="*/ 79 w 93"/>
                <a:gd name="TY6" fmla="*/ 79 h 93"/>
                <a:gd name="TX7" fmla="*/ 63 w 93"/>
                <a:gd name="TY7" fmla="*/ 88 h 93"/>
                <a:gd name="TX8" fmla="*/ 46 w 93"/>
                <a:gd name="TY8" fmla="*/ 92 h 93"/>
                <a:gd name="TX9" fmla="*/ 28 w 93"/>
                <a:gd name="TY9" fmla="*/ 88 h 93"/>
                <a:gd name="TX10" fmla="*/ 13 w 93"/>
                <a:gd name="TY10" fmla="*/ 79 h 93"/>
                <a:gd name="TX11" fmla="*/ 3 w 93"/>
                <a:gd name="TY11" fmla="*/ 64 h 93"/>
                <a:gd name="TX12" fmla="*/ 0 w 93"/>
                <a:gd name="TY12" fmla="*/ 46 h 93"/>
                <a:gd name="TX13" fmla="*/ 3 w 93"/>
                <a:gd name="TY13" fmla="*/ 28 h 93"/>
                <a:gd name="TX14" fmla="*/ 13 w 93"/>
                <a:gd name="TY14" fmla="*/ 13 h 93"/>
                <a:gd name="TX15" fmla="*/ 28 w 93"/>
                <a:gd name="TY15" fmla="*/ 4 h 93"/>
                <a:gd name="TX16" fmla="*/ 46 w 93"/>
                <a:gd name="TY16" fmla="*/ 0 h 9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93" h="93">
                  <a:moveTo>
                    <a:pt x="46" y="0"/>
                  </a:moveTo>
                  <a:lnTo>
                    <a:pt x="63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9"/>
                  </a:lnTo>
                  <a:lnTo>
                    <a:pt x="63" y="88"/>
                  </a:lnTo>
                  <a:lnTo>
                    <a:pt x="46" y="92"/>
                  </a:lnTo>
                  <a:lnTo>
                    <a:pt x="28" y="88"/>
                  </a:lnTo>
                  <a:lnTo>
                    <a:pt x="13" y="79"/>
                  </a:lnTo>
                  <a:lnTo>
                    <a:pt x="3" y="64"/>
                  </a:lnTo>
                  <a:lnTo>
                    <a:pt x="0" y="46"/>
                  </a:lnTo>
                  <a:lnTo>
                    <a:pt x="3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Freeform 168"/>
            <p:cNvSpPr>
              <a:spLocks/>
            </p:cNvSpPr>
            <p:nvPr/>
          </p:nvSpPr>
          <p:spPr bwMode="auto">
            <a:xfrm>
              <a:off x="10617835" y="5368290"/>
              <a:ext cx="222250" cy="213995"/>
            </a:xfrm>
            <a:custGeom>
              <a:avLst/>
              <a:gdLst>
                <a:gd name="TX0" fmla="*/ 46 w 93"/>
                <a:gd name="TY0" fmla="*/ 0 h 92"/>
                <a:gd name="TX1" fmla="*/ 64 w 93"/>
                <a:gd name="TY1" fmla="*/ 3 h 92"/>
                <a:gd name="TX2" fmla="*/ 79 w 93"/>
                <a:gd name="TY2" fmla="*/ 13 h 92"/>
                <a:gd name="TX3" fmla="*/ 88 w 93"/>
                <a:gd name="TY3" fmla="*/ 27 h 92"/>
                <a:gd name="TX4" fmla="*/ 92 w 93"/>
                <a:gd name="TY4" fmla="*/ 45 h 92"/>
                <a:gd name="TX5" fmla="*/ 88 w 93"/>
                <a:gd name="TY5" fmla="*/ 64 h 92"/>
                <a:gd name="TX6" fmla="*/ 79 w 93"/>
                <a:gd name="TY6" fmla="*/ 78 h 92"/>
                <a:gd name="TX7" fmla="*/ 64 w 93"/>
                <a:gd name="TY7" fmla="*/ 87 h 92"/>
                <a:gd name="TX8" fmla="*/ 46 w 93"/>
                <a:gd name="TY8" fmla="*/ 91 h 92"/>
                <a:gd name="TX9" fmla="*/ 28 w 93"/>
                <a:gd name="TY9" fmla="*/ 87 h 92"/>
                <a:gd name="TX10" fmla="*/ 13 w 93"/>
                <a:gd name="TY10" fmla="*/ 78 h 92"/>
                <a:gd name="TX11" fmla="*/ 4 w 93"/>
                <a:gd name="TY11" fmla="*/ 64 h 92"/>
                <a:gd name="TX12" fmla="*/ 0 w 93"/>
                <a:gd name="TY12" fmla="*/ 45 h 92"/>
                <a:gd name="TX13" fmla="*/ 4 w 93"/>
                <a:gd name="TY13" fmla="*/ 27 h 92"/>
                <a:gd name="TX14" fmla="*/ 13 w 93"/>
                <a:gd name="TY14" fmla="*/ 13 h 92"/>
                <a:gd name="TX15" fmla="*/ 28 w 93"/>
                <a:gd name="TY15" fmla="*/ 3 h 92"/>
                <a:gd name="TX16" fmla="*/ 46 w 93"/>
                <a:gd name="TY16" fmla="*/ 0 h 9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93" h="92">
                  <a:moveTo>
                    <a:pt x="46" y="0"/>
                  </a:moveTo>
                  <a:lnTo>
                    <a:pt x="64" y="3"/>
                  </a:lnTo>
                  <a:lnTo>
                    <a:pt x="79" y="13"/>
                  </a:lnTo>
                  <a:lnTo>
                    <a:pt x="88" y="27"/>
                  </a:lnTo>
                  <a:lnTo>
                    <a:pt x="92" y="45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7"/>
                  </a:lnTo>
                  <a:lnTo>
                    <a:pt x="46" y="91"/>
                  </a:lnTo>
                  <a:lnTo>
                    <a:pt x="28" y="87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Freeform 169"/>
            <p:cNvSpPr>
              <a:spLocks/>
            </p:cNvSpPr>
            <p:nvPr/>
          </p:nvSpPr>
          <p:spPr bwMode="auto">
            <a:xfrm>
              <a:off x="11267440" y="6036945"/>
              <a:ext cx="315595" cy="307975"/>
            </a:xfrm>
            <a:custGeom>
              <a:avLst/>
              <a:gdLst>
                <a:gd name="TX0" fmla="*/ 65 w 132"/>
                <a:gd name="TY0" fmla="*/ 0 h 132"/>
                <a:gd name="TX1" fmla="*/ 86 w 132"/>
                <a:gd name="TY1" fmla="*/ 3 h 132"/>
                <a:gd name="TX2" fmla="*/ 105 w 132"/>
                <a:gd name="TY2" fmla="*/ 12 h 132"/>
                <a:gd name="TX3" fmla="*/ 119 w 132"/>
                <a:gd name="TY3" fmla="*/ 26 h 132"/>
                <a:gd name="TX4" fmla="*/ 128 w 132"/>
                <a:gd name="TY4" fmla="*/ 44 h 132"/>
                <a:gd name="TX5" fmla="*/ 131 w 132"/>
                <a:gd name="TY5" fmla="*/ 65 h 132"/>
                <a:gd name="TX6" fmla="*/ 128 w 132"/>
                <a:gd name="TY6" fmla="*/ 85 h 132"/>
                <a:gd name="TX7" fmla="*/ 119 w 132"/>
                <a:gd name="TY7" fmla="*/ 103 h 132"/>
                <a:gd name="TX8" fmla="*/ 105 w 132"/>
                <a:gd name="TY8" fmla="*/ 118 h 132"/>
                <a:gd name="TX9" fmla="*/ 86 w 132"/>
                <a:gd name="TY9" fmla="*/ 127 h 132"/>
                <a:gd name="TX10" fmla="*/ 65 w 132"/>
                <a:gd name="TY10" fmla="*/ 131 h 132"/>
                <a:gd name="TX11" fmla="*/ 44 w 132"/>
                <a:gd name="TY11" fmla="*/ 127 h 132"/>
                <a:gd name="TX12" fmla="*/ 27 w 132"/>
                <a:gd name="TY12" fmla="*/ 118 h 132"/>
                <a:gd name="TX13" fmla="*/ 13 w 132"/>
                <a:gd name="TY13" fmla="*/ 103 h 132"/>
                <a:gd name="TX14" fmla="*/ 4 w 132"/>
                <a:gd name="TY14" fmla="*/ 85 h 132"/>
                <a:gd name="TX15" fmla="*/ 0 w 132"/>
                <a:gd name="TY15" fmla="*/ 65 h 132"/>
                <a:gd name="TX16" fmla="*/ 4 w 132"/>
                <a:gd name="TY16" fmla="*/ 44 h 132"/>
                <a:gd name="TX17" fmla="*/ 13 w 132"/>
                <a:gd name="TY17" fmla="*/ 26 h 132"/>
                <a:gd name="TX18" fmla="*/ 27 w 132"/>
                <a:gd name="TY18" fmla="*/ 12 h 132"/>
                <a:gd name="TX19" fmla="*/ 44 w 132"/>
                <a:gd name="TY19" fmla="*/ 3 h 132"/>
                <a:gd name="TX20" fmla="*/ 65 w 132"/>
                <a:gd name="TY20" fmla="*/ 0 h 13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32" h="132">
                  <a:moveTo>
                    <a:pt x="65" y="0"/>
                  </a:moveTo>
                  <a:lnTo>
                    <a:pt x="86" y="3"/>
                  </a:lnTo>
                  <a:lnTo>
                    <a:pt x="105" y="12"/>
                  </a:lnTo>
                  <a:lnTo>
                    <a:pt x="119" y="26"/>
                  </a:lnTo>
                  <a:lnTo>
                    <a:pt x="128" y="44"/>
                  </a:lnTo>
                  <a:lnTo>
                    <a:pt x="131" y="65"/>
                  </a:lnTo>
                  <a:lnTo>
                    <a:pt x="128" y="85"/>
                  </a:lnTo>
                  <a:lnTo>
                    <a:pt x="119" y="103"/>
                  </a:lnTo>
                  <a:lnTo>
                    <a:pt x="105" y="118"/>
                  </a:lnTo>
                  <a:lnTo>
                    <a:pt x="86" y="127"/>
                  </a:lnTo>
                  <a:lnTo>
                    <a:pt x="65" y="131"/>
                  </a:lnTo>
                  <a:lnTo>
                    <a:pt x="44" y="127"/>
                  </a:lnTo>
                  <a:lnTo>
                    <a:pt x="27" y="118"/>
                  </a:lnTo>
                  <a:lnTo>
                    <a:pt x="13" y="103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4"/>
                  </a:lnTo>
                  <a:lnTo>
                    <a:pt x="13" y="26"/>
                  </a:lnTo>
                  <a:lnTo>
                    <a:pt x="27" y="12"/>
                  </a:lnTo>
                  <a:lnTo>
                    <a:pt x="44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2" name="Freeform 209"/>
          <p:cNvSpPr>
            <a:spLocks noEditPoints="1"/>
          </p:cNvSpPr>
          <p:nvPr/>
        </p:nvSpPr>
        <p:spPr bwMode="auto">
          <a:xfrm rot="18925103">
            <a:off x="10702925" y="4950460"/>
            <a:ext cx="469900" cy="419735"/>
          </a:xfrm>
          <a:custGeom>
            <a:avLst/>
            <a:gdLst>
              <a:gd name="T0" fmla="*/ 62 w 138"/>
              <a:gd name="T1" fmla="*/ 124 h 125"/>
              <a:gd name="T2" fmla="*/ 63 w 138"/>
              <a:gd name="T3" fmla="*/ 125 h 125"/>
              <a:gd name="T4" fmla="*/ 62 w 138"/>
              <a:gd name="T5" fmla="*/ 124 h 125"/>
              <a:gd name="T6" fmla="*/ 62 w 138"/>
              <a:gd name="T7" fmla="*/ 124 h 125"/>
              <a:gd name="T8" fmla="*/ 62 w 138"/>
              <a:gd name="T9" fmla="*/ 124 h 125"/>
              <a:gd name="T10" fmla="*/ 29 w 138"/>
              <a:gd name="T11" fmla="*/ 0 h 125"/>
              <a:gd name="T12" fmla="*/ 43 w 138"/>
              <a:gd name="T13" fmla="*/ 0 h 125"/>
              <a:gd name="T14" fmla="*/ 54 w 138"/>
              <a:gd name="T15" fmla="*/ 4 h 125"/>
              <a:gd name="T16" fmla="*/ 60 w 138"/>
              <a:gd name="T17" fmla="*/ 10 h 125"/>
              <a:gd name="T18" fmla="*/ 66 w 138"/>
              <a:gd name="T19" fmla="*/ 19 h 125"/>
              <a:gd name="T20" fmla="*/ 68 w 138"/>
              <a:gd name="T21" fmla="*/ 27 h 125"/>
              <a:gd name="T22" fmla="*/ 70 w 138"/>
              <a:gd name="T23" fmla="*/ 32 h 125"/>
              <a:gd name="T24" fmla="*/ 72 w 138"/>
              <a:gd name="T25" fmla="*/ 27 h 125"/>
              <a:gd name="T26" fmla="*/ 76 w 138"/>
              <a:gd name="T27" fmla="*/ 21 h 125"/>
              <a:gd name="T28" fmla="*/ 83 w 138"/>
              <a:gd name="T29" fmla="*/ 13 h 125"/>
              <a:gd name="T30" fmla="*/ 91 w 138"/>
              <a:gd name="T31" fmla="*/ 6 h 125"/>
              <a:gd name="T32" fmla="*/ 101 w 138"/>
              <a:gd name="T33" fmla="*/ 4 h 125"/>
              <a:gd name="T34" fmla="*/ 115 w 138"/>
              <a:gd name="T35" fmla="*/ 6 h 125"/>
              <a:gd name="T36" fmla="*/ 126 w 138"/>
              <a:gd name="T37" fmla="*/ 13 h 125"/>
              <a:gd name="T38" fmla="*/ 134 w 138"/>
              <a:gd name="T39" fmla="*/ 22 h 125"/>
              <a:gd name="T40" fmla="*/ 138 w 138"/>
              <a:gd name="T41" fmla="*/ 35 h 125"/>
              <a:gd name="T42" fmla="*/ 136 w 138"/>
              <a:gd name="T43" fmla="*/ 49 h 125"/>
              <a:gd name="T44" fmla="*/ 131 w 138"/>
              <a:gd name="T45" fmla="*/ 62 h 125"/>
              <a:gd name="T46" fmla="*/ 121 w 138"/>
              <a:gd name="T47" fmla="*/ 77 h 125"/>
              <a:gd name="T48" fmla="*/ 106 w 138"/>
              <a:gd name="T49" fmla="*/ 90 h 125"/>
              <a:gd name="T50" fmla="*/ 89 w 138"/>
              <a:gd name="T51" fmla="*/ 102 h 125"/>
              <a:gd name="T52" fmla="*/ 73 w 138"/>
              <a:gd name="T53" fmla="*/ 113 h 125"/>
              <a:gd name="T54" fmla="*/ 62 w 138"/>
              <a:gd name="T55" fmla="*/ 124 h 125"/>
              <a:gd name="T56" fmla="*/ 53 w 138"/>
              <a:gd name="T57" fmla="*/ 112 h 125"/>
              <a:gd name="T58" fmla="*/ 38 w 138"/>
              <a:gd name="T59" fmla="*/ 99 h 125"/>
              <a:gd name="T60" fmla="*/ 25 w 138"/>
              <a:gd name="T61" fmla="*/ 85 h 125"/>
              <a:gd name="T62" fmla="*/ 13 w 138"/>
              <a:gd name="T63" fmla="*/ 69 h 125"/>
              <a:gd name="T64" fmla="*/ 4 w 138"/>
              <a:gd name="T65" fmla="*/ 55 h 125"/>
              <a:gd name="T66" fmla="*/ 0 w 138"/>
              <a:gd name="T67" fmla="*/ 40 h 125"/>
              <a:gd name="T68" fmla="*/ 1 w 138"/>
              <a:gd name="T69" fmla="*/ 26 h 125"/>
              <a:gd name="T70" fmla="*/ 8 w 138"/>
              <a:gd name="T71" fmla="*/ 13 h 125"/>
              <a:gd name="T72" fmla="*/ 17 w 138"/>
              <a:gd name="T73" fmla="*/ 5 h 125"/>
              <a:gd name="T74" fmla="*/ 29 w 138"/>
              <a:gd name="T75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8" h="125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0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209"/>
          <p:cNvSpPr>
            <a:spLocks noEditPoints="1"/>
          </p:cNvSpPr>
          <p:nvPr/>
        </p:nvSpPr>
        <p:spPr bwMode="auto">
          <a:xfrm rot="1974007">
            <a:off x="11431270" y="4360545"/>
            <a:ext cx="469900" cy="419735"/>
          </a:xfrm>
          <a:custGeom>
            <a:avLst/>
            <a:gdLst>
              <a:gd name="T0" fmla="*/ 62 w 138"/>
              <a:gd name="T1" fmla="*/ 124 h 125"/>
              <a:gd name="T2" fmla="*/ 63 w 138"/>
              <a:gd name="T3" fmla="*/ 125 h 125"/>
              <a:gd name="T4" fmla="*/ 62 w 138"/>
              <a:gd name="T5" fmla="*/ 124 h 125"/>
              <a:gd name="T6" fmla="*/ 62 w 138"/>
              <a:gd name="T7" fmla="*/ 124 h 125"/>
              <a:gd name="T8" fmla="*/ 62 w 138"/>
              <a:gd name="T9" fmla="*/ 124 h 125"/>
              <a:gd name="T10" fmla="*/ 29 w 138"/>
              <a:gd name="T11" fmla="*/ 0 h 125"/>
              <a:gd name="T12" fmla="*/ 43 w 138"/>
              <a:gd name="T13" fmla="*/ 0 h 125"/>
              <a:gd name="T14" fmla="*/ 54 w 138"/>
              <a:gd name="T15" fmla="*/ 4 h 125"/>
              <a:gd name="T16" fmla="*/ 60 w 138"/>
              <a:gd name="T17" fmla="*/ 10 h 125"/>
              <a:gd name="T18" fmla="*/ 66 w 138"/>
              <a:gd name="T19" fmla="*/ 19 h 125"/>
              <a:gd name="T20" fmla="*/ 68 w 138"/>
              <a:gd name="T21" fmla="*/ 27 h 125"/>
              <a:gd name="T22" fmla="*/ 70 w 138"/>
              <a:gd name="T23" fmla="*/ 32 h 125"/>
              <a:gd name="T24" fmla="*/ 72 w 138"/>
              <a:gd name="T25" fmla="*/ 27 h 125"/>
              <a:gd name="T26" fmla="*/ 76 w 138"/>
              <a:gd name="T27" fmla="*/ 21 h 125"/>
              <a:gd name="T28" fmla="*/ 83 w 138"/>
              <a:gd name="T29" fmla="*/ 13 h 125"/>
              <a:gd name="T30" fmla="*/ 91 w 138"/>
              <a:gd name="T31" fmla="*/ 6 h 125"/>
              <a:gd name="T32" fmla="*/ 101 w 138"/>
              <a:gd name="T33" fmla="*/ 4 h 125"/>
              <a:gd name="T34" fmla="*/ 115 w 138"/>
              <a:gd name="T35" fmla="*/ 6 h 125"/>
              <a:gd name="T36" fmla="*/ 126 w 138"/>
              <a:gd name="T37" fmla="*/ 13 h 125"/>
              <a:gd name="T38" fmla="*/ 134 w 138"/>
              <a:gd name="T39" fmla="*/ 22 h 125"/>
              <a:gd name="T40" fmla="*/ 138 w 138"/>
              <a:gd name="T41" fmla="*/ 35 h 125"/>
              <a:gd name="T42" fmla="*/ 136 w 138"/>
              <a:gd name="T43" fmla="*/ 49 h 125"/>
              <a:gd name="T44" fmla="*/ 131 w 138"/>
              <a:gd name="T45" fmla="*/ 62 h 125"/>
              <a:gd name="T46" fmla="*/ 121 w 138"/>
              <a:gd name="T47" fmla="*/ 77 h 125"/>
              <a:gd name="T48" fmla="*/ 106 w 138"/>
              <a:gd name="T49" fmla="*/ 90 h 125"/>
              <a:gd name="T50" fmla="*/ 89 w 138"/>
              <a:gd name="T51" fmla="*/ 102 h 125"/>
              <a:gd name="T52" fmla="*/ 73 w 138"/>
              <a:gd name="T53" fmla="*/ 113 h 125"/>
              <a:gd name="T54" fmla="*/ 62 w 138"/>
              <a:gd name="T55" fmla="*/ 124 h 125"/>
              <a:gd name="T56" fmla="*/ 53 w 138"/>
              <a:gd name="T57" fmla="*/ 112 h 125"/>
              <a:gd name="T58" fmla="*/ 38 w 138"/>
              <a:gd name="T59" fmla="*/ 99 h 125"/>
              <a:gd name="T60" fmla="*/ 25 w 138"/>
              <a:gd name="T61" fmla="*/ 85 h 125"/>
              <a:gd name="T62" fmla="*/ 13 w 138"/>
              <a:gd name="T63" fmla="*/ 69 h 125"/>
              <a:gd name="T64" fmla="*/ 4 w 138"/>
              <a:gd name="T65" fmla="*/ 55 h 125"/>
              <a:gd name="T66" fmla="*/ 0 w 138"/>
              <a:gd name="T67" fmla="*/ 40 h 125"/>
              <a:gd name="T68" fmla="*/ 1 w 138"/>
              <a:gd name="T69" fmla="*/ 26 h 125"/>
              <a:gd name="T70" fmla="*/ 8 w 138"/>
              <a:gd name="T71" fmla="*/ 13 h 125"/>
              <a:gd name="T72" fmla="*/ 17 w 138"/>
              <a:gd name="T73" fmla="*/ 5 h 125"/>
              <a:gd name="T74" fmla="*/ 29 w 138"/>
              <a:gd name="T75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8" h="125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0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Freeform 209"/>
          <p:cNvSpPr>
            <a:spLocks noEditPoints="1"/>
          </p:cNvSpPr>
          <p:nvPr/>
        </p:nvSpPr>
        <p:spPr bwMode="auto">
          <a:xfrm rot="18925103">
            <a:off x="11017250" y="3759835"/>
            <a:ext cx="469900" cy="419735"/>
          </a:xfrm>
          <a:custGeom>
            <a:avLst/>
            <a:gdLst>
              <a:gd name="T0" fmla="*/ 62 w 138"/>
              <a:gd name="T1" fmla="*/ 124 h 125"/>
              <a:gd name="T2" fmla="*/ 63 w 138"/>
              <a:gd name="T3" fmla="*/ 125 h 125"/>
              <a:gd name="T4" fmla="*/ 62 w 138"/>
              <a:gd name="T5" fmla="*/ 124 h 125"/>
              <a:gd name="T6" fmla="*/ 62 w 138"/>
              <a:gd name="T7" fmla="*/ 124 h 125"/>
              <a:gd name="T8" fmla="*/ 62 w 138"/>
              <a:gd name="T9" fmla="*/ 124 h 125"/>
              <a:gd name="T10" fmla="*/ 29 w 138"/>
              <a:gd name="T11" fmla="*/ 0 h 125"/>
              <a:gd name="T12" fmla="*/ 43 w 138"/>
              <a:gd name="T13" fmla="*/ 0 h 125"/>
              <a:gd name="T14" fmla="*/ 54 w 138"/>
              <a:gd name="T15" fmla="*/ 4 h 125"/>
              <a:gd name="T16" fmla="*/ 60 w 138"/>
              <a:gd name="T17" fmla="*/ 10 h 125"/>
              <a:gd name="T18" fmla="*/ 66 w 138"/>
              <a:gd name="T19" fmla="*/ 19 h 125"/>
              <a:gd name="T20" fmla="*/ 68 w 138"/>
              <a:gd name="T21" fmla="*/ 27 h 125"/>
              <a:gd name="T22" fmla="*/ 70 w 138"/>
              <a:gd name="T23" fmla="*/ 32 h 125"/>
              <a:gd name="T24" fmla="*/ 72 w 138"/>
              <a:gd name="T25" fmla="*/ 27 h 125"/>
              <a:gd name="T26" fmla="*/ 76 w 138"/>
              <a:gd name="T27" fmla="*/ 21 h 125"/>
              <a:gd name="T28" fmla="*/ 83 w 138"/>
              <a:gd name="T29" fmla="*/ 13 h 125"/>
              <a:gd name="T30" fmla="*/ 91 w 138"/>
              <a:gd name="T31" fmla="*/ 6 h 125"/>
              <a:gd name="T32" fmla="*/ 101 w 138"/>
              <a:gd name="T33" fmla="*/ 4 h 125"/>
              <a:gd name="T34" fmla="*/ 115 w 138"/>
              <a:gd name="T35" fmla="*/ 6 h 125"/>
              <a:gd name="T36" fmla="*/ 126 w 138"/>
              <a:gd name="T37" fmla="*/ 13 h 125"/>
              <a:gd name="T38" fmla="*/ 134 w 138"/>
              <a:gd name="T39" fmla="*/ 22 h 125"/>
              <a:gd name="T40" fmla="*/ 138 w 138"/>
              <a:gd name="T41" fmla="*/ 35 h 125"/>
              <a:gd name="T42" fmla="*/ 136 w 138"/>
              <a:gd name="T43" fmla="*/ 49 h 125"/>
              <a:gd name="T44" fmla="*/ 131 w 138"/>
              <a:gd name="T45" fmla="*/ 62 h 125"/>
              <a:gd name="T46" fmla="*/ 121 w 138"/>
              <a:gd name="T47" fmla="*/ 77 h 125"/>
              <a:gd name="T48" fmla="*/ 106 w 138"/>
              <a:gd name="T49" fmla="*/ 90 h 125"/>
              <a:gd name="T50" fmla="*/ 89 w 138"/>
              <a:gd name="T51" fmla="*/ 102 h 125"/>
              <a:gd name="T52" fmla="*/ 73 w 138"/>
              <a:gd name="T53" fmla="*/ 113 h 125"/>
              <a:gd name="T54" fmla="*/ 62 w 138"/>
              <a:gd name="T55" fmla="*/ 124 h 125"/>
              <a:gd name="T56" fmla="*/ 53 w 138"/>
              <a:gd name="T57" fmla="*/ 112 h 125"/>
              <a:gd name="T58" fmla="*/ 38 w 138"/>
              <a:gd name="T59" fmla="*/ 99 h 125"/>
              <a:gd name="T60" fmla="*/ 25 w 138"/>
              <a:gd name="T61" fmla="*/ 85 h 125"/>
              <a:gd name="T62" fmla="*/ 13 w 138"/>
              <a:gd name="T63" fmla="*/ 69 h 125"/>
              <a:gd name="T64" fmla="*/ 4 w 138"/>
              <a:gd name="T65" fmla="*/ 55 h 125"/>
              <a:gd name="T66" fmla="*/ 0 w 138"/>
              <a:gd name="T67" fmla="*/ 40 h 125"/>
              <a:gd name="T68" fmla="*/ 1 w 138"/>
              <a:gd name="T69" fmla="*/ 26 h 125"/>
              <a:gd name="T70" fmla="*/ 8 w 138"/>
              <a:gd name="T71" fmla="*/ 13 h 125"/>
              <a:gd name="T72" fmla="*/ 17 w 138"/>
              <a:gd name="T73" fmla="*/ 5 h 125"/>
              <a:gd name="T74" fmla="*/ 29 w 138"/>
              <a:gd name="T75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8" h="125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rgbClr val="EAD3D2"/>
          </a:solidFill>
          <a:ln w="0">
            <a:solidFill>
              <a:srgbClr val="EAD3D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209"/>
          <p:cNvSpPr>
            <a:spLocks noEditPoints="1"/>
          </p:cNvSpPr>
          <p:nvPr/>
        </p:nvSpPr>
        <p:spPr bwMode="auto">
          <a:xfrm rot="1974007">
            <a:off x="11435080" y="2835910"/>
            <a:ext cx="469900" cy="419735"/>
          </a:xfrm>
          <a:custGeom>
            <a:avLst/>
            <a:gdLst>
              <a:gd name="T0" fmla="*/ 62 w 138"/>
              <a:gd name="T1" fmla="*/ 124 h 125"/>
              <a:gd name="T2" fmla="*/ 63 w 138"/>
              <a:gd name="T3" fmla="*/ 125 h 125"/>
              <a:gd name="T4" fmla="*/ 62 w 138"/>
              <a:gd name="T5" fmla="*/ 124 h 125"/>
              <a:gd name="T6" fmla="*/ 62 w 138"/>
              <a:gd name="T7" fmla="*/ 124 h 125"/>
              <a:gd name="T8" fmla="*/ 62 w 138"/>
              <a:gd name="T9" fmla="*/ 124 h 125"/>
              <a:gd name="T10" fmla="*/ 29 w 138"/>
              <a:gd name="T11" fmla="*/ 0 h 125"/>
              <a:gd name="T12" fmla="*/ 43 w 138"/>
              <a:gd name="T13" fmla="*/ 0 h 125"/>
              <a:gd name="T14" fmla="*/ 54 w 138"/>
              <a:gd name="T15" fmla="*/ 4 h 125"/>
              <a:gd name="T16" fmla="*/ 60 w 138"/>
              <a:gd name="T17" fmla="*/ 10 h 125"/>
              <a:gd name="T18" fmla="*/ 66 w 138"/>
              <a:gd name="T19" fmla="*/ 19 h 125"/>
              <a:gd name="T20" fmla="*/ 68 w 138"/>
              <a:gd name="T21" fmla="*/ 27 h 125"/>
              <a:gd name="T22" fmla="*/ 70 w 138"/>
              <a:gd name="T23" fmla="*/ 32 h 125"/>
              <a:gd name="T24" fmla="*/ 72 w 138"/>
              <a:gd name="T25" fmla="*/ 27 h 125"/>
              <a:gd name="T26" fmla="*/ 76 w 138"/>
              <a:gd name="T27" fmla="*/ 21 h 125"/>
              <a:gd name="T28" fmla="*/ 83 w 138"/>
              <a:gd name="T29" fmla="*/ 13 h 125"/>
              <a:gd name="T30" fmla="*/ 91 w 138"/>
              <a:gd name="T31" fmla="*/ 6 h 125"/>
              <a:gd name="T32" fmla="*/ 101 w 138"/>
              <a:gd name="T33" fmla="*/ 4 h 125"/>
              <a:gd name="T34" fmla="*/ 115 w 138"/>
              <a:gd name="T35" fmla="*/ 6 h 125"/>
              <a:gd name="T36" fmla="*/ 126 w 138"/>
              <a:gd name="T37" fmla="*/ 13 h 125"/>
              <a:gd name="T38" fmla="*/ 134 w 138"/>
              <a:gd name="T39" fmla="*/ 22 h 125"/>
              <a:gd name="T40" fmla="*/ 138 w 138"/>
              <a:gd name="T41" fmla="*/ 35 h 125"/>
              <a:gd name="T42" fmla="*/ 136 w 138"/>
              <a:gd name="T43" fmla="*/ 49 h 125"/>
              <a:gd name="T44" fmla="*/ 131 w 138"/>
              <a:gd name="T45" fmla="*/ 62 h 125"/>
              <a:gd name="T46" fmla="*/ 121 w 138"/>
              <a:gd name="T47" fmla="*/ 77 h 125"/>
              <a:gd name="T48" fmla="*/ 106 w 138"/>
              <a:gd name="T49" fmla="*/ 90 h 125"/>
              <a:gd name="T50" fmla="*/ 89 w 138"/>
              <a:gd name="T51" fmla="*/ 102 h 125"/>
              <a:gd name="T52" fmla="*/ 73 w 138"/>
              <a:gd name="T53" fmla="*/ 113 h 125"/>
              <a:gd name="T54" fmla="*/ 62 w 138"/>
              <a:gd name="T55" fmla="*/ 124 h 125"/>
              <a:gd name="T56" fmla="*/ 53 w 138"/>
              <a:gd name="T57" fmla="*/ 112 h 125"/>
              <a:gd name="T58" fmla="*/ 38 w 138"/>
              <a:gd name="T59" fmla="*/ 99 h 125"/>
              <a:gd name="T60" fmla="*/ 25 w 138"/>
              <a:gd name="T61" fmla="*/ 85 h 125"/>
              <a:gd name="T62" fmla="*/ 13 w 138"/>
              <a:gd name="T63" fmla="*/ 69 h 125"/>
              <a:gd name="T64" fmla="*/ 4 w 138"/>
              <a:gd name="T65" fmla="*/ 55 h 125"/>
              <a:gd name="T66" fmla="*/ 0 w 138"/>
              <a:gd name="T67" fmla="*/ 40 h 125"/>
              <a:gd name="T68" fmla="*/ 1 w 138"/>
              <a:gd name="T69" fmla="*/ 26 h 125"/>
              <a:gd name="T70" fmla="*/ 8 w 138"/>
              <a:gd name="T71" fmla="*/ 13 h 125"/>
              <a:gd name="T72" fmla="*/ 17 w 138"/>
              <a:gd name="T73" fmla="*/ 5 h 125"/>
              <a:gd name="T74" fmla="*/ 29 w 138"/>
              <a:gd name="T75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8" h="125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rgbClr val="C2EFDE"/>
          </a:solidFill>
          <a:ln w="0">
            <a:solidFill>
              <a:srgbClr val="C2EFD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Freeform 209"/>
          <p:cNvSpPr>
            <a:spLocks noEditPoints="1"/>
          </p:cNvSpPr>
          <p:nvPr/>
        </p:nvSpPr>
        <p:spPr bwMode="auto">
          <a:xfrm rot="1974007">
            <a:off x="11468100" y="2073910"/>
            <a:ext cx="469900" cy="419735"/>
          </a:xfrm>
          <a:custGeom>
            <a:avLst/>
            <a:gdLst>
              <a:gd name="T0" fmla="*/ 62 w 138"/>
              <a:gd name="T1" fmla="*/ 124 h 125"/>
              <a:gd name="T2" fmla="*/ 63 w 138"/>
              <a:gd name="T3" fmla="*/ 125 h 125"/>
              <a:gd name="T4" fmla="*/ 62 w 138"/>
              <a:gd name="T5" fmla="*/ 124 h 125"/>
              <a:gd name="T6" fmla="*/ 62 w 138"/>
              <a:gd name="T7" fmla="*/ 124 h 125"/>
              <a:gd name="T8" fmla="*/ 62 w 138"/>
              <a:gd name="T9" fmla="*/ 124 h 125"/>
              <a:gd name="T10" fmla="*/ 29 w 138"/>
              <a:gd name="T11" fmla="*/ 0 h 125"/>
              <a:gd name="T12" fmla="*/ 43 w 138"/>
              <a:gd name="T13" fmla="*/ 0 h 125"/>
              <a:gd name="T14" fmla="*/ 54 w 138"/>
              <a:gd name="T15" fmla="*/ 4 h 125"/>
              <a:gd name="T16" fmla="*/ 60 w 138"/>
              <a:gd name="T17" fmla="*/ 10 h 125"/>
              <a:gd name="T18" fmla="*/ 66 w 138"/>
              <a:gd name="T19" fmla="*/ 19 h 125"/>
              <a:gd name="T20" fmla="*/ 68 w 138"/>
              <a:gd name="T21" fmla="*/ 27 h 125"/>
              <a:gd name="T22" fmla="*/ 70 w 138"/>
              <a:gd name="T23" fmla="*/ 32 h 125"/>
              <a:gd name="T24" fmla="*/ 72 w 138"/>
              <a:gd name="T25" fmla="*/ 27 h 125"/>
              <a:gd name="T26" fmla="*/ 76 w 138"/>
              <a:gd name="T27" fmla="*/ 21 h 125"/>
              <a:gd name="T28" fmla="*/ 83 w 138"/>
              <a:gd name="T29" fmla="*/ 13 h 125"/>
              <a:gd name="T30" fmla="*/ 91 w 138"/>
              <a:gd name="T31" fmla="*/ 6 h 125"/>
              <a:gd name="T32" fmla="*/ 101 w 138"/>
              <a:gd name="T33" fmla="*/ 4 h 125"/>
              <a:gd name="T34" fmla="*/ 115 w 138"/>
              <a:gd name="T35" fmla="*/ 6 h 125"/>
              <a:gd name="T36" fmla="*/ 126 w 138"/>
              <a:gd name="T37" fmla="*/ 13 h 125"/>
              <a:gd name="T38" fmla="*/ 134 w 138"/>
              <a:gd name="T39" fmla="*/ 22 h 125"/>
              <a:gd name="T40" fmla="*/ 138 w 138"/>
              <a:gd name="T41" fmla="*/ 35 h 125"/>
              <a:gd name="T42" fmla="*/ 136 w 138"/>
              <a:gd name="T43" fmla="*/ 49 h 125"/>
              <a:gd name="T44" fmla="*/ 131 w 138"/>
              <a:gd name="T45" fmla="*/ 62 h 125"/>
              <a:gd name="T46" fmla="*/ 121 w 138"/>
              <a:gd name="T47" fmla="*/ 77 h 125"/>
              <a:gd name="T48" fmla="*/ 106 w 138"/>
              <a:gd name="T49" fmla="*/ 90 h 125"/>
              <a:gd name="T50" fmla="*/ 89 w 138"/>
              <a:gd name="T51" fmla="*/ 102 h 125"/>
              <a:gd name="T52" fmla="*/ 73 w 138"/>
              <a:gd name="T53" fmla="*/ 113 h 125"/>
              <a:gd name="T54" fmla="*/ 62 w 138"/>
              <a:gd name="T55" fmla="*/ 124 h 125"/>
              <a:gd name="T56" fmla="*/ 53 w 138"/>
              <a:gd name="T57" fmla="*/ 112 h 125"/>
              <a:gd name="T58" fmla="*/ 38 w 138"/>
              <a:gd name="T59" fmla="*/ 99 h 125"/>
              <a:gd name="T60" fmla="*/ 25 w 138"/>
              <a:gd name="T61" fmla="*/ 85 h 125"/>
              <a:gd name="T62" fmla="*/ 13 w 138"/>
              <a:gd name="T63" fmla="*/ 69 h 125"/>
              <a:gd name="T64" fmla="*/ 4 w 138"/>
              <a:gd name="T65" fmla="*/ 55 h 125"/>
              <a:gd name="T66" fmla="*/ 0 w 138"/>
              <a:gd name="T67" fmla="*/ 40 h 125"/>
              <a:gd name="T68" fmla="*/ 1 w 138"/>
              <a:gd name="T69" fmla="*/ 26 h 125"/>
              <a:gd name="T70" fmla="*/ 8 w 138"/>
              <a:gd name="T71" fmla="*/ 13 h 125"/>
              <a:gd name="T72" fmla="*/ 17 w 138"/>
              <a:gd name="T73" fmla="*/ 5 h 125"/>
              <a:gd name="T74" fmla="*/ 29 w 138"/>
              <a:gd name="T75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8" h="125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0">
            <a:solidFill>
              <a:schemeClr val="accent4">
                <a:lumMod val="20000"/>
                <a:lumOff val="8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209"/>
          <p:cNvSpPr>
            <a:spLocks noEditPoints="1"/>
          </p:cNvSpPr>
          <p:nvPr/>
        </p:nvSpPr>
        <p:spPr bwMode="auto">
          <a:xfrm rot="18925103">
            <a:off x="11273790" y="889000"/>
            <a:ext cx="469900" cy="419735"/>
          </a:xfrm>
          <a:custGeom>
            <a:avLst/>
            <a:gdLst>
              <a:gd name="T0" fmla="*/ 62 w 138"/>
              <a:gd name="T1" fmla="*/ 124 h 125"/>
              <a:gd name="T2" fmla="*/ 63 w 138"/>
              <a:gd name="T3" fmla="*/ 125 h 125"/>
              <a:gd name="T4" fmla="*/ 62 w 138"/>
              <a:gd name="T5" fmla="*/ 124 h 125"/>
              <a:gd name="T6" fmla="*/ 62 w 138"/>
              <a:gd name="T7" fmla="*/ 124 h 125"/>
              <a:gd name="T8" fmla="*/ 62 w 138"/>
              <a:gd name="T9" fmla="*/ 124 h 125"/>
              <a:gd name="T10" fmla="*/ 29 w 138"/>
              <a:gd name="T11" fmla="*/ 0 h 125"/>
              <a:gd name="T12" fmla="*/ 43 w 138"/>
              <a:gd name="T13" fmla="*/ 0 h 125"/>
              <a:gd name="T14" fmla="*/ 54 w 138"/>
              <a:gd name="T15" fmla="*/ 4 h 125"/>
              <a:gd name="T16" fmla="*/ 60 w 138"/>
              <a:gd name="T17" fmla="*/ 10 h 125"/>
              <a:gd name="T18" fmla="*/ 66 w 138"/>
              <a:gd name="T19" fmla="*/ 19 h 125"/>
              <a:gd name="T20" fmla="*/ 68 w 138"/>
              <a:gd name="T21" fmla="*/ 27 h 125"/>
              <a:gd name="T22" fmla="*/ 70 w 138"/>
              <a:gd name="T23" fmla="*/ 32 h 125"/>
              <a:gd name="T24" fmla="*/ 72 w 138"/>
              <a:gd name="T25" fmla="*/ 27 h 125"/>
              <a:gd name="T26" fmla="*/ 76 w 138"/>
              <a:gd name="T27" fmla="*/ 21 h 125"/>
              <a:gd name="T28" fmla="*/ 83 w 138"/>
              <a:gd name="T29" fmla="*/ 13 h 125"/>
              <a:gd name="T30" fmla="*/ 91 w 138"/>
              <a:gd name="T31" fmla="*/ 6 h 125"/>
              <a:gd name="T32" fmla="*/ 101 w 138"/>
              <a:gd name="T33" fmla="*/ 4 h 125"/>
              <a:gd name="T34" fmla="*/ 115 w 138"/>
              <a:gd name="T35" fmla="*/ 6 h 125"/>
              <a:gd name="T36" fmla="*/ 126 w 138"/>
              <a:gd name="T37" fmla="*/ 13 h 125"/>
              <a:gd name="T38" fmla="*/ 134 w 138"/>
              <a:gd name="T39" fmla="*/ 22 h 125"/>
              <a:gd name="T40" fmla="*/ 138 w 138"/>
              <a:gd name="T41" fmla="*/ 35 h 125"/>
              <a:gd name="T42" fmla="*/ 136 w 138"/>
              <a:gd name="T43" fmla="*/ 49 h 125"/>
              <a:gd name="T44" fmla="*/ 131 w 138"/>
              <a:gd name="T45" fmla="*/ 62 h 125"/>
              <a:gd name="T46" fmla="*/ 121 w 138"/>
              <a:gd name="T47" fmla="*/ 77 h 125"/>
              <a:gd name="T48" fmla="*/ 106 w 138"/>
              <a:gd name="T49" fmla="*/ 90 h 125"/>
              <a:gd name="T50" fmla="*/ 89 w 138"/>
              <a:gd name="T51" fmla="*/ 102 h 125"/>
              <a:gd name="T52" fmla="*/ 73 w 138"/>
              <a:gd name="T53" fmla="*/ 113 h 125"/>
              <a:gd name="T54" fmla="*/ 62 w 138"/>
              <a:gd name="T55" fmla="*/ 124 h 125"/>
              <a:gd name="T56" fmla="*/ 53 w 138"/>
              <a:gd name="T57" fmla="*/ 112 h 125"/>
              <a:gd name="T58" fmla="*/ 38 w 138"/>
              <a:gd name="T59" fmla="*/ 99 h 125"/>
              <a:gd name="T60" fmla="*/ 25 w 138"/>
              <a:gd name="T61" fmla="*/ 85 h 125"/>
              <a:gd name="T62" fmla="*/ 13 w 138"/>
              <a:gd name="T63" fmla="*/ 69 h 125"/>
              <a:gd name="T64" fmla="*/ 4 w 138"/>
              <a:gd name="T65" fmla="*/ 55 h 125"/>
              <a:gd name="T66" fmla="*/ 0 w 138"/>
              <a:gd name="T67" fmla="*/ 40 h 125"/>
              <a:gd name="T68" fmla="*/ 1 w 138"/>
              <a:gd name="T69" fmla="*/ 26 h 125"/>
              <a:gd name="T70" fmla="*/ 8 w 138"/>
              <a:gd name="T71" fmla="*/ 13 h 125"/>
              <a:gd name="T72" fmla="*/ 17 w 138"/>
              <a:gd name="T73" fmla="*/ 5 h 125"/>
              <a:gd name="T74" fmla="*/ 29 w 138"/>
              <a:gd name="T75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8" h="125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0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텍스트 상자 68"/>
          <p:cNvSpPr txBox="1">
            <a:spLocks/>
          </p:cNvSpPr>
          <p:nvPr/>
        </p:nvSpPr>
        <p:spPr>
          <a:xfrm>
            <a:off x="586740" y="1211580"/>
            <a:ext cx="5085080" cy="10775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210 돌담길 B" charset="0"/>
                <a:ea typeface="210 돌담길 B" charset="0"/>
              </a:rPr>
              <a:t>아두이노 코딩 </a:t>
            </a:r>
            <a:r>
              <a:rPr lang="en-US" altLang="ko-KR" sz="3200" b="0" cap="none" dirty="0" smtClean="0">
                <a:latin typeface="210 돌담길 B" charset="0"/>
                <a:ea typeface="210 돌담길 B" charset="0"/>
              </a:rPr>
              <a:t>: </a:t>
            </a:r>
            <a:r>
              <a:rPr lang="en-US" altLang="ko-KR" sz="3200" b="0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돌담길 B" charset="0"/>
                <a:ea typeface="210 돌담길 B" charset="0"/>
              </a:rPr>
              <a:t>ARDUINO IDE </a:t>
            </a:r>
            <a:r>
              <a:rPr lang="en-US" altLang="ko-KR" sz="3200" b="0" cap="none" dirty="0" smtClean="0">
                <a:solidFill>
                  <a:schemeClr val="tx1"/>
                </a:solidFill>
                <a:latin typeface="210 돌담길 B" charset="0"/>
                <a:ea typeface="210 돌담길 B" charset="0"/>
              </a:rPr>
              <a:t>사용</a:t>
            </a:r>
            <a:endParaRPr lang="ko-KR" altLang="en-US" sz="3200" b="0" cap="none" dirty="0" smtClean="0">
              <a:latin typeface="210 돌담길 B" charset="0"/>
              <a:ea typeface="210 돌담길 B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cap="none" dirty="0" smtClean="0">
              <a:latin typeface="210 돌담길 B" charset="0"/>
              <a:ea typeface="210 돌담길 B" charset="0"/>
            </a:endParaRPr>
          </a:p>
        </p:txBody>
      </p:sp>
      <p:sp>
        <p:nvSpPr>
          <p:cNvPr id="70" name="텍스트 상자 69"/>
          <p:cNvSpPr txBox="1">
            <a:spLocks/>
          </p:cNvSpPr>
          <p:nvPr/>
        </p:nvSpPr>
        <p:spPr>
          <a:xfrm>
            <a:off x="5407660" y="1275715"/>
            <a:ext cx="5085715" cy="586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000000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210 돌담길 B" charset="0"/>
                <a:ea typeface="210 돌담길 B" charset="0"/>
              </a:rPr>
              <a:t>APP</a:t>
            </a:r>
            <a:r>
              <a:rPr lang="en-US" altLang="ko-KR" sz="3200" b="0" cap="none" dirty="0" smtClean="0">
                <a:solidFill>
                  <a:srgbClr val="000000"/>
                </a:solidFill>
                <a:latin typeface="210 돌담길 B" charset="0"/>
                <a:ea typeface="210 돌담길 B" charset="0"/>
              </a:rPr>
              <a:t> : </a:t>
            </a:r>
            <a:r>
              <a:rPr lang="en-US" altLang="ko-KR" sz="3200" b="0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210 돌담길 B" charset="0"/>
                <a:ea typeface="210 돌담길 B" charset="0"/>
              </a:rPr>
              <a:t>Android Studio</a:t>
            </a:r>
            <a:r>
              <a:rPr lang="en-US" altLang="ko-KR" sz="3200" b="0" cap="none" dirty="0" smtClean="0">
                <a:solidFill>
                  <a:srgbClr val="000000"/>
                </a:solidFill>
                <a:latin typeface="210 돌담길 B" charset="0"/>
                <a:ea typeface="210 돌담길 B" charset="0"/>
              </a:rPr>
              <a:t> 사용</a:t>
            </a:r>
            <a:endParaRPr lang="ko-KR" altLang="en-US" sz="3200" b="0" cap="none" dirty="0" smtClean="0">
              <a:solidFill>
                <a:srgbClr val="000000"/>
              </a:solidFill>
              <a:latin typeface="210 돌담길 B" charset="0"/>
              <a:ea typeface="210 돌담길 B" charset="0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8800" y="1851660"/>
            <a:ext cx="4376420" cy="3042920"/>
          </a:xfrm>
          <a:prstGeom prst="rect">
            <a:avLst/>
          </a:prstGeom>
          <a:noFill/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85" y="1896110"/>
            <a:ext cx="4773930" cy="30968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174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>
            <a:spLocks/>
          </p:cNvSpPr>
          <p:nvPr/>
        </p:nvSpPr>
        <p:spPr>
          <a:xfrm>
            <a:off x="167640" y="231775"/>
            <a:ext cx="11913870" cy="6626860"/>
          </a:xfrm>
          <a:custGeom>
            <a:avLst/>
            <a:gdLst>
              <a:gd name="TX0" fmla="*/ 4825 w 10297258"/>
              <a:gd name="TY0" fmla="*/ 1069131 h 6386947"/>
              <a:gd name="TX1" fmla="*/ 1073956 w 10297258"/>
              <a:gd name="TY1" fmla="*/ 0 h 6386947"/>
              <a:gd name="TX2" fmla="*/ 9215767 w 10297258"/>
              <a:gd name="TY2" fmla="*/ 0 h 6386947"/>
              <a:gd name="TX3" fmla="*/ 10284898 w 10297258"/>
              <a:gd name="TY3" fmla="*/ 1069131 h 6386947"/>
              <a:gd name="TX4" fmla="*/ 10284898 w 10297258"/>
              <a:gd name="TY4" fmla="*/ 5345524 h 6386947"/>
              <a:gd name="TX5" fmla="*/ 9825367 w 10297258"/>
              <a:gd name="TY5" fmla="*/ 6386946 h 6386947"/>
              <a:gd name="TX6" fmla="*/ 505920 w 10297258"/>
              <a:gd name="TY6" fmla="*/ 6386945 h 6386947"/>
              <a:gd name="TX7" fmla="*/ 4825 w 10297258"/>
              <a:gd name="TY7" fmla="*/ 5345524 h 6386947"/>
              <a:gd name="TX8" fmla="*/ 4825 w 10297258"/>
              <a:gd name="TY8" fmla="*/ 1069131 h 638694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0297258" h="6386947">
                <a:moveTo>
                  <a:pt x="4825" y="1069131"/>
                </a:moveTo>
                <a:cubicBezTo>
                  <a:pt x="4825" y="478666"/>
                  <a:pt x="483491" y="0"/>
                  <a:pt x="1073956" y="0"/>
                </a:cubicBezTo>
                <a:lnTo>
                  <a:pt x="9215767" y="0"/>
                </a:lnTo>
                <a:cubicBezTo>
                  <a:pt x="9806232" y="0"/>
                  <a:pt x="10284898" y="478666"/>
                  <a:pt x="10284898" y="1069131"/>
                </a:cubicBezTo>
                <a:lnTo>
                  <a:pt x="10284898" y="5345524"/>
                </a:lnTo>
                <a:cubicBezTo>
                  <a:pt x="10284898" y="5935989"/>
                  <a:pt x="10415832" y="6386946"/>
                  <a:pt x="9825367" y="6386946"/>
                </a:cubicBezTo>
                <a:lnTo>
                  <a:pt x="505920" y="6386945"/>
                </a:lnTo>
                <a:cubicBezTo>
                  <a:pt x="-84545" y="6386945"/>
                  <a:pt x="4825" y="5935989"/>
                  <a:pt x="4825" y="5345524"/>
                </a:cubicBezTo>
                <a:lnTo>
                  <a:pt x="4825" y="1069131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601470" y="395605"/>
            <a:ext cx="5483225" cy="5232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210 연필스케치 R" charset="0"/>
                <a:ea typeface="210 연필스케치 R" charset="0"/>
              </a:rPr>
              <a:t>Chapter. 02 이용한 프로그램(코딩)</a:t>
            </a:r>
            <a:endParaRPr lang="ko-KR" altLang="en-US" sz="2800" b="0" cap="none" dirty="0" smtClean="0">
              <a:solidFill>
                <a:srgbClr val="000000"/>
              </a:solidFill>
              <a:latin typeface="210 연필스케치 R" charset="0"/>
              <a:ea typeface="210 연필스케치 R" charset="0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868805" y="962660"/>
            <a:ext cx="3897630" cy="635"/>
          </a:xfrm>
          <a:prstGeom prst="line">
            <a:avLst/>
          </a:prstGeom>
          <a:ln w="76200" cap="rnd" cmpd="sng">
            <a:solidFill>
              <a:srgbClr val="EAD3D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934720" y="395605"/>
            <a:ext cx="667385" cy="625475"/>
            <a:chOff x="934720" y="395605"/>
            <a:chExt cx="667385" cy="625475"/>
          </a:xfrm>
        </p:grpSpPr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934720" y="395605"/>
              <a:ext cx="667385" cy="625475"/>
            </a:xfrm>
            <a:custGeom>
              <a:avLst/>
              <a:gdLst>
                <a:gd name="TX0" fmla="*/ 33 w 513"/>
                <a:gd name="TY0" fmla="*/ 0 h 481"/>
                <a:gd name="TX1" fmla="*/ 478 w 513"/>
                <a:gd name="TY1" fmla="*/ 0 h 481"/>
                <a:gd name="TX2" fmla="*/ 491 w 513"/>
                <a:gd name="TY2" fmla="*/ 3 h 481"/>
                <a:gd name="TX3" fmla="*/ 502 w 513"/>
                <a:gd name="TY3" fmla="*/ 10 h 481"/>
                <a:gd name="TX4" fmla="*/ 510 w 513"/>
                <a:gd name="TY4" fmla="*/ 21 h 481"/>
                <a:gd name="TX5" fmla="*/ 512 w 513"/>
                <a:gd name="TY5" fmla="*/ 34 h 481"/>
                <a:gd name="TX6" fmla="*/ 512 w 513"/>
                <a:gd name="TY6" fmla="*/ 446 h 481"/>
                <a:gd name="TX7" fmla="*/ 510 w 513"/>
                <a:gd name="TY7" fmla="*/ 460 h 481"/>
                <a:gd name="TX8" fmla="*/ 502 w 513"/>
                <a:gd name="TY8" fmla="*/ 470 h 481"/>
                <a:gd name="TX9" fmla="*/ 491 w 513"/>
                <a:gd name="TY9" fmla="*/ 478 h 481"/>
                <a:gd name="TX10" fmla="*/ 478 w 513"/>
                <a:gd name="TY10" fmla="*/ 480 h 481"/>
                <a:gd name="TX11" fmla="*/ 33 w 513"/>
                <a:gd name="TY11" fmla="*/ 480 h 481"/>
                <a:gd name="TX12" fmla="*/ 20 w 513"/>
                <a:gd name="TY12" fmla="*/ 478 h 481"/>
                <a:gd name="TX13" fmla="*/ 10 w 513"/>
                <a:gd name="TY13" fmla="*/ 470 h 481"/>
                <a:gd name="TX14" fmla="*/ 3 w 513"/>
                <a:gd name="TY14" fmla="*/ 460 h 481"/>
                <a:gd name="TX15" fmla="*/ 0 w 513"/>
                <a:gd name="TY15" fmla="*/ 446 h 481"/>
                <a:gd name="TX16" fmla="*/ 0 w 513"/>
                <a:gd name="TY16" fmla="*/ 34 h 481"/>
                <a:gd name="TX17" fmla="*/ 3 w 513"/>
                <a:gd name="TY17" fmla="*/ 21 h 481"/>
                <a:gd name="TX18" fmla="*/ 10 w 513"/>
                <a:gd name="TY18" fmla="*/ 10 h 481"/>
                <a:gd name="TX19" fmla="*/ 20 w 513"/>
                <a:gd name="TY19" fmla="*/ 3 h 481"/>
                <a:gd name="TX20" fmla="*/ 33 w 513"/>
                <a:gd name="TY20" fmla="*/ 0 h 48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513" h="481">
                  <a:moveTo>
                    <a:pt x="33" y="0"/>
                  </a:moveTo>
                  <a:lnTo>
                    <a:pt x="478" y="0"/>
                  </a:lnTo>
                  <a:lnTo>
                    <a:pt x="491" y="3"/>
                  </a:lnTo>
                  <a:lnTo>
                    <a:pt x="502" y="10"/>
                  </a:lnTo>
                  <a:lnTo>
                    <a:pt x="510" y="21"/>
                  </a:lnTo>
                  <a:lnTo>
                    <a:pt x="512" y="34"/>
                  </a:lnTo>
                  <a:lnTo>
                    <a:pt x="512" y="446"/>
                  </a:lnTo>
                  <a:lnTo>
                    <a:pt x="510" y="460"/>
                  </a:lnTo>
                  <a:lnTo>
                    <a:pt x="502" y="470"/>
                  </a:lnTo>
                  <a:lnTo>
                    <a:pt x="491" y="478"/>
                  </a:lnTo>
                  <a:lnTo>
                    <a:pt x="478" y="480"/>
                  </a:lnTo>
                  <a:lnTo>
                    <a:pt x="33" y="480"/>
                  </a:lnTo>
                  <a:lnTo>
                    <a:pt x="20" y="478"/>
                  </a:lnTo>
                  <a:lnTo>
                    <a:pt x="10" y="470"/>
                  </a:lnTo>
                  <a:lnTo>
                    <a:pt x="3" y="460"/>
                  </a:lnTo>
                  <a:lnTo>
                    <a:pt x="0" y="446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3F6F5"/>
            </a:solidFill>
            <a:ln w="0" cap="flat" cmpd="sng">
              <a:solidFill>
                <a:srgbClr val="F3F6F5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049655" y="490220"/>
              <a:ext cx="436880" cy="436880"/>
            </a:xfrm>
            <a:custGeom>
              <a:avLst/>
              <a:gdLst>
                <a:gd name="TX0" fmla="*/ 128 w 336"/>
                <a:gd name="TY0" fmla="*/ 0 h 336"/>
                <a:gd name="TX1" fmla="*/ 207 w 336"/>
                <a:gd name="TY1" fmla="*/ 0 h 336"/>
                <a:gd name="TX2" fmla="*/ 212 w 336"/>
                <a:gd name="TY2" fmla="*/ 0 h 336"/>
                <a:gd name="TX3" fmla="*/ 215 w 336"/>
                <a:gd name="TY3" fmla="*/ 3 h 336"/>
                <a:gd name="TX4" fmla="*/ 217 w 336"/>
                <a:gd name="TY4" fmla="*/ 7 h 336"/>
                <a:gd name="TX5" fmla="*/ 219 w 336"/>
                <a:gd name="TY5" fmla="*/ 11 h 336"/>
                <a:gd name="TX6" fmla="*/ 219 w 336"/>
                <a:gd name="TY6" fmla="*/ 105 h 336"/>
                <a:gd name="TX7" fmla="*/ 220 w 336"/>
                <a:gd name="TY7" fmla="*/ 110 h 336"/>
                <a:gd name="TX8" fmla="*/ 223 w 336"/>
                <a:gd name="TY8" fmla="*/ 113 h 336"/>
                <a:gd name="TX9" fmla="*/ 225 w 336"/>
                <a:gd name="TY9" fmla="*/ 116 h 336"/>
                <a:gd name="TX10" fmla="*/ 231 w 336"/>
                <a:gd name="TY10" fmla="*/ 117 h 336"/>
                <a:gd name="TX11" fmla="*/ 325 w 336"/>
                <a:gd name="TY11" fmla="*/ 117 h 336"/>
                <a:gd name="TX12" fmla="*/ 329 w 336"/>
                <a:gd name="TY12" fmla="*/ 118 h 336"/>
                <a:gd name="TX13" fmla="*/ 333 w 336"/>
                <a:gd name="TY13" fmla="*/ 119 h 336"/>
                <a:gd name="TX14" fmla="*/ 335 w 336"/>
                <a:gd name="TY14" fmla="*/ 123 h 336"/>
                <a:gd name="TX15" fmla="*/ 335 w 336"/>
                <a:gd name="TY15" fmla="*/ 127 h 336"/>
                <a:gd name="TX16" fmla="*/ 335 w 336"/>
                <a:gd name="TY16" fmla="*/ 207 h 336"/>
                <a:gd name="TX17" fmla="*/ 335 w 336"/>
                <a:gd name="TY17" fmla="*/ 211 h 336"/>
                <a:gd name="TX18" fmla="*/ 333 w 336"/>
                <a:gd name="TY18" fmla="*/ 215 h 336"/>
                <a:gd name="TX19" fmla="*/ 329 w 336"/>
                <a:gd name="TY19" fmla="*/ 218 h 336"/>
                <a:gd name="TX20" fmla="*/ 325 w 336"/>
                <a:gd name="TY20" fmla="*/ 218 h 336"/>
                <a:gd name="TX21" fmla="*/ 231 w 336"/>
                <a:gd name="TY21" fmla="*/ 218 h 336"/>
                <a:gd name="TX22" fmla="*/ 225 w 336"/>
                <a:gd name="TY22" fmla="*/ 219 h 336"/>
                <a:gd name="TX23" fmla="*/ 223 w 336"/>
                <a:gd name="TY23" fmla="*/ 222 h 336"/>
                <a:gd name="TX24" fmla="*/ 220 w 336"/>
                <a:gd name="TY24" fmla="*/ 225 h 336"/>
                <a:gd name="TX25" fmla="*/ 219 w 336"/>
                <a:gd name="TY25" fmla="*/ 229 h 336"/>
                <a:gd name="TX26" fmla="*/ 219 w 336"/>
                <a:gd name="TY26" fmla="*/ 324 h 336"/>
                <a:gd name="TX27" fmla="*/ 217 w 336"/>
                <a:gd name="TY27" fmla="*/ 328 h 336"/>
                <a:gd name="TX28" fmla="*/ 215 w 336"/>
                <a:gd name="TY28" fmla="*/ 332 h 336"/>
                <a:gd name="TX29" fmla="*/ 212 w 336"/>
                <a:gd name="TY29" fmla="*/ 334 h 336"/>
                <a:gd name="TX30" fmla="*/ 207 w 336"/>
                <a:gd name="TY30" fmla="*/ 335 h 336"/>
                <a:gd name="TX31" fmla="*/ 128 w 336"/>
                <a:gd name="TY31" fmla="*/ 335 h 336"/>
                <a:gd name="TX32" fmla="*/ 124 w 336"/>
                <a:gd name="TY32" fmla="*/ 334 h 336"/>
                <a:gd name="TX33" fmla="*/ 121 w 336"/>
                <a:gd name="TY33" fmla="*/ 332 h 336"/>
                <a:gd name="TX34" fmla="*/ 118 w 336"/>
                <a:gd name="TY34" fmla="*/ 328 h 336"/>
                <a:gd name="TX35" fmla="*/ 117 w 336"/>
                <a:gd name="TY35" fmla="*/ 324 h 336"/>
                <a:gd name="TX36" fmla="*/ 117 w 336"/>
                <a:gd name="TY36" fmla="*/ 229 h 336"/>
                <a:gd name="TX37" fmla="*/ 117 w 336"/>
                <a:gd name="TY37" fmla="*/ 225 h 336"/>
                <a:gd name="TX38" fmla="*/ 114 w 336"/>
                <a:gd name="TY38" fmla="*/ 222 h 336"/>
                <a:gd name="TX39" fmla="*/ 110 w 336"/>
                <a:gd name="TY39" fmla="*/ 219 h 336"/>
                <a:gd name="TX40" fmla="*/ 106 w 336"/>
                <a:gd name="TY40" fmla="*/ 218 h 336"/>
                <a:gd name="TX41" fmla="*/ 12 w 336"/>
                <a:gd name="TY41" fmla="*/ 218 h 336"/>
                <a:gd name="TX42" fmla="*/ 8 w 336"/>
                <a:gd name="TY42" fmla="*/ 218 h 336"/>
                <a:gd name="TX43" fmla="*/ 4 w 336"/>
                <a:gd name="TY43" fmla="*/ 215 h 336"/>
                <a:gd name="TX44" fmla="*/ 1 w 336"/>
                <a:gd name="TY44" fmla="*/ 211 h 336"/>
                <a:gd name="TX45" fmla="*/ 0 w 336"/>
                <a:gd name="TY45" fmla="*/ 207 h 336"/>
                <a:gd name="TX46" fmla="*/ 0 w 336"/>
                <a:gd name="TY46" fmla="*/ 127 h 336"/>
                <a:gd name="TX47" fmla="*/ 1 w 336"/>
                <a:gd name="TY47" fmla="*/ 123 h 336"/>
                <a:gd name="TX48" fmla="*/ 4 w 336"/>
                <a:gd name="TY48" fmla="*/ 119 h 336"/>
                <a:gd name="TX49" fmla="*/ 8 w 336"/>
                <a:gd name="TY49" fmla="*/ 118 h 336"/>
                <a:gd name="TX50" fmla="*/ 12 w 336"/>
                <a:gd name="TY50" fmla="*/ 117 h 336"/>
                <a:gd name="TX51" fmla="*/ 106 w 336"/>
                <a:gd name="TY51" fmla="*/ 117 h 336"/>
                <a:gd name="TX52" fmla="*/ 110 w 336"/>
                <a:gd name="TY52" fmla="*/ 116 h 336"/>
                <a:gd name="TX53" fmla="*/ 114 w 336"/>
                <a:gd name="TY53" fmla="*/ 113 h 336"/>
                <a:gd name="TX54" fmla="*/ 117 w 336"/>
                <a:gd name="TY54" fmla="*/ 110 h 336"/>
                <a:gd name="TX55" fmla="*/ 117 w 336"/>
                <a:gd name="TY55" fmla="*/ 105 h 336"/>
                <a:gd name="TX56" fmla="*/ 117 w 336"/>
                <a:gd name="TY56" fmla="*/ 11 h 336"/>
                <a:gd name="TX57" fmla="*/ 118 w 336"/>
                <a:gd name="TY57" fmla="*/ 7 h 336"/>
                <a:gd name="TX58" fmla="*/ 121 w 336"/>
                <a:gd name="TY58" fmla="*/ 3 h 336"/>
                <a:gd name="TX59" fmla="*/ 124 w 336"/>
                <a:gd name="TY59" fmla="*/ 0 h 336"/>
                <a:gd name="TX60" fmla="*/ 128 w 336"/>
                <a:gd name="TY60" fmla="*/ 0 h 33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</a:cxnLst>
              <a:rect l="l" t="t" r="r" b="b"/>
              <a:pathLst>
                <a:path w="336" h="336">
                  <a:moveTo>
                    <a:pt x="128" y="0"/>
                  </a:moveTo>
                  <a:lnTo>
                    <a:pt x="207" y="0"/>
                  </a:lnTo>
                  <a:lnTo>
                    <a:pt x="212" y="0"/>
                  </a:lnTo>
                  <a:lnTo>
                    <a:pt x="215" y="3"/>
                  </a:lnTo>
                  <a:lnTo>
                    <a:pt x="217" y="7"/>
                  </a:lnTo>
                  <a:lnTo>
                    <a:pt x="219" y="11"/>
                  </a:lnTo>
                  <a:lnTo>
                    <a:pt x="219" y="105"/>
                  </a:lnTo>
                  <a:lnTo>
                    <a:pt x="220" y="110"/>
                  </a:lnTo>
                  <a:lnTo>
                    <a:pt x="223" y="113"/>
                  </a:lnTo>
                  <a:lnTo>
                    <a:pt x="225" y="116"/>
                  </a:lnTo>
                  <a:lnTo>
                    <a:pt x="231" y="117"/>
                  </a:lnTo>
                  <a:lnTo>
                    <a:pt x="325" y="117"/>
                  </a:lnTo>
                  <a:lnTo>
                    <a:pt x="329" y="118"/>
                  </a:lnTo>
                  <a:lnTo>
                    <a:pt x="333" y="119"/>
                  </a:lnTo>
                  <a:lnTo>
                    <a:pt x="335" y="123"/>
                  </a:lnTo>
                  <a:lnTo>
                    <a:pt x="335" y="127"/>
                  </a:lnTo>
                  <a:lnTo>
                    <a:pt x="335" y="207"/>
                  </a:lnTo>
                  <a:lnTo>
                    <a:pt x="335" y="211"/>
                  </a:lnTo>
                  <a:lnTo>
                    <a:pt x="333" y="215"/>
                  </a:lnTo>
                  <a:lnTo>
                    <a:pt x="329" y="218"/>
                  </a:lnTo>
                  <a:lnTo>
                    <a:pt x="325" y="218"/>
                  </a:lnTo>
                  <a:lnTo>
                    <a:pt x="231" y="218"/>
                  </a:lnTo>
                  <a:lnTo>
                    <a:pt x="225" y="219"/>
                  </a:lnTo>
                  <a:lnTo>
                    <a:pt x="223" y="222"/>
                  </a:lnTo>
                  <a:lnTo>
                    <a:pt x="220" y="225"/>
                  </a:lnTo>
                  <a:lnTo>
                    <a:pt x="219" y="229"/>
                  </a:lnTo>
                  <a:lnTo>
                    <a:pt x="219" y="324"/>
                  </a:lnTo>
                  <a:lnTo>
                    <a:pt x="217" y="328"/>
                  </a:lnTo>
                  <a:lnTo>
                    <a:pt x="215" y="332"/>
                  </a:lnTo>
                  <a:lnTo>
                    <a:pt x="212" y="334"/>
                  </a:lnTo>
                  <a:lnTo>
                    <a:pt x="207" y="335"/>
                  </a:lnTo>
                  <a:lnTo>
                    <a:pt x="128" y="335"/>
                  </a:lnTo>
                  <a:lnTo>
                    <a:pt x="124" y="334"/>
                  </a:lnTo>
                  <a:lnTo>
                    <a:pt x="121" y="332"/>
                  </a:lnTo>
                  <a:lnTo>
                    <a:pt x="118" y="328"/>
                  </a:lnTo>
                  <a:lnTo>
                    <a:pt x="117" y="324"/>
                  </a:lnTo>
                  <a:lnTo>
                    <a:pt x="117" y="229"/>
                  </a:lnTo>
                  <a:lnTo>
                    <a:pt x="117" y="225"/>
                  </a:lnTo>
                  <a:lnTo>
                    <a:pt x="114" y="222"/>
                  </a:lnTo>
                  <a:lnTo>
                    <a:pt x="110" y="219"/>
                  </a:lnTo>
                  <a:lnTo>
                    <a:pt x="106" y="218"/>
                  </a:lnTo>
                  <a:lnTo>
                    <a:pt x="12" y="218"/>
                  </a:lnTo>
                  <a:lnTo>
                    <a:pt x="8" y="218"/>
                  </a:lnTo>
                  <a:lnTo>
                    <a:pt x="4" y="215"/>
                  </a:lnTo>
                  <a:lnTo>
                    <a:pt x="1" y="211"/>
                  </a:lnTo>
                  <a:lnTo>
                    <a:pt x="0" y="207"/>
                  </a:lnTo>
                  <a:lnTo>
                    <a:pt x="0" y="127"/>
                  </a:lnTo>
                  <a:lnTo>
                    <a:pt x="1" y="123"/>
                  </a:lnTo>
                  <a:lnTo>
                    <a:pt x="4" y="119"/>
                  </a:lnTo>
                  <a:lnTo>
                    <a:pt x="8" y="118"/>
                  </a:lnTo>
                  <a:lnTo>
                    <a:pt x="12" y="117"/>
                  </a:lnTo>
                  <a:lnTo>
                    <a:pt x="106" y="117"/>
                  </a:lnTo>
                  <a:lnTo>
                    <a:pt x="110" y="116"/>
                  </a:lnTo>
                  <a:lnTo>
                    <a:pt x="114" y="113"/>
                  </a:lnTo>
                  <a:lnTo>
                    <a:pt x="117" y="110"/>
                  </a:lnTo>
                  <a:lnTo>
                    <a:pt x="117" y="105"/>
                  </a:lnTo>
                  <a:lnTo>
                    <a:pt x="117" y="11"/>
                  </a:lnTo>
                  <a:lnTo>
                    <a:pt x="118" y="7"/>
                  </a:lnTo>
                  <a:lnTo>
                    <a:pt x="121" y="3"/>
                  </a:lnTo>
                  <a:lnTo>
                    <a:pt x="124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32804"/>
            </a:solidFill>
            <a:ln w="0" cap="flat" cmpd="sng">
              <a:solidFill>
                <a:srgbClr val="F32804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616440" y="5902960"/>
            <a:ext cx="1553210" cy="955675"/>
            <a:chOff x="9616440" y="5902960"/>
            <a:chExt cx="1553210" cy="955675"/>
          </a:xfrm>
        </p:grpSpPr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9616440" y="5902960"/>
              <a:ext cx="1553210" cy="820420"/>
            </a:xfrm>
            <a:custGeom>
              <a:avLst/>
              <a:gdLst>
                <a:gd name="TX0" fmla="*/ 181 w 568"/>
                <a:gd name="TY0" fmla="*/ 0 h 323"/>
                <a:gd name="TX1" fmla="*/ 195 w 568"/>
                <a:gd name="TY1" fmla="*/ 4 h 323"/>
                <a:gd name="TX2" fmla="*/ 204 w 568"/>
                <a:gd name="TY2" fmla="*/ 15 h 323"/>
                <a:gd name="TX3" fmla="*/ 208 w 568"/>
                <a:gd name="TY3" fmla="*/ 29 h 323"/>
                <a:gd name="TX4" fmla="*/ 208 w 568"/>
                <a:gd name="TY4" fmla="*/ 32 h 323"/>
                <a:gd name="TX5" fmla="*/ 509 w 568"/>
                <a:gd name="TY5" fmla="*/ 32 h 323"/>
                <a:gd name="TX6" fmla="*/ 527 w 568"/>
                <a:gd name="TY6" fmla="*/ 33 h 323"/>
                <a:gd name="TX7" fmla="*/ 542 w 568"/>
                <a:gd name="TY7" fmla="*/ 40 h 323"/>
                <a:gd name="TX8" fmla="*/ 552 w 568"/>
                <a:gd name="TY8" fmla="*/ 50 h 323"/>
                <a:gd name="TX9" fmla="*/ 559 w 568"/>
                <a:gd name="TY9" fmla="*/ 63 h 323"/>
                <a:gd name="TX10" fmla="*/ 564 w 568"/>
                <a:gd name="TY10" fmla="*/ 79 h 323"/>
                <a:gd name="TX11" fmla="*/ 565 w 568"/>
                <a:gd name="TY11" fmla="*/ 97 h 323"/>
                <a:gd name="TX12" fmla="*/ 567 w 568"/>
                <a:gd name="TY12" fmla="*/ 117 h 323"/>
                <a:gd name="TX13" fmla="*/ 567 w 568"/>
                <a:gd name="TY13" fmla="*/ 236 h 323"/>
                <a:gd name="TX14" fmla="*/ 563 w 568"/>
                <a:gd name="TY14" fmla="*/ 262 h 323"/>
                <a:gd name="TX15" fmla="*/ 552 w 568"/>
                <a:gd name="TY15" fmla="*/ 284 h 323"/>
                <a:gd name="TX16" fmla="*/ 535 w 568"/>
                <a:gd name="TY16" fmla="*/ 303 h 323"/>
                <a:gd name="TX17" fmla="*/ 513 w 568"/>
                <a:gd name="TY17" fmla="*/ 316 h 323"/>
                <a:gd name="TX18" fmla="*/ 488 w 568"/>
                <a:gd name="TY18" fmla="*/ 321 h 323"/>
                <a:gd name="TX19" fmla="*/ 490 w 568"/>
                <a:gd name="TY19" fmla="*/ 315 h 323"/>
                <a:gd name="TX20" fmla="*/ 491 w 568"/>
                <a:gd name="TY20" fmla="*/ 308 h 323"/>
                <a:gd name="TX21" fmla="*/ 487 w 568"/>
                <a:gd name="TY21" fmla="*/ 288 h 323"/>
                <a:gd name="TX22" fmla="*/ 478 w 568"/>
                <a:gd name="TY22" fmla="*/ 271 h 323"/>
                <a:gd name="TX23" fmla="*/ 465 w 568"/>
                <a:gd name="TY23" fmla="*/ 257 h 323"/>
                <a:gd name="TX24" fmla="*/ 448 w 568"/>
                <a:gd name="TY24" fmla="*/ 249 h 323"/>
                <a:gd name="TX25" fmla="*/ 428 w 568"/>
                <a:gd name="TY25" fmla="*/ 245 h 323"/>
                <a:gd name="TX26" fmla="*/ 408 w 568"/>
                <a:gd name="TY26" fmla="*/ 249 h 323"/>
                <a:gd name="TX27" fmla="*/ 391 w 568"/>
                <a:gd name="TY27" fmla="*/ 257 h 323"/>
                <a:gd name="TX28" fmla="*/ 378 w 568"/>
                <a:gd name="TY28" fmla="*/ 271 h 323"/>
                <a:gd name="TX29" fmla="*/ 369 w 568"/>
                <a:gd name="TY29" fmla="*/ 288 h 323"/>
                <a:gd name="TX30" fmla="*/ 366 w 568"/>
                <a:gd name="TY30" fmla="*/ 308 h 323"/>
                <a:gd name="TX31" fmla="*/ 366 w 568"/>
                <a:gd name="TY31" fmla="*/ 315 h 323"/>
                <a:gd name="TX32" fmla="*/ 368 w 568"/>
                <a:gd name="TY32" fmla="*/ 322 h 323"/>
                <a:gd name="TX33" fmla="*/ 179 w 568"/>
                <a:gd name="TY33" fmla="*/ 322 h 323"/>
                <a:gd name="TX34" fmla="*/ 181 w 568"/>
                <a:gd name="TY34" fmla="*/ 315 h 323"/>
                <a:gd name="TX35" fmla="*/ 181 w 568"/>
                <a:gd name="TY35" fmla="*/ 308 h 323"/>
                <a:gd name="TX36" fmla="*/ 178 w 568"/>
                <a:gd name="TY36" fmla="*/ 288 h 323"/>
                <a:gd name="TX37" fmla="*/ 169 w 568"/>
                <a:gd name="TY37" fmla="*/ 271 h 323"/>
                <a:gd name="TX38" fmla="*/ 156 w 568"/>
                <a:gd name="TY38" fmla="*/ 257 h 323"/>
                <a:gd name="TX39" fmla="*/ 139 w 568"/>
                <a:gd name="TY39" fmla="*/ 249 h 323"/>
                <a:gd name="TX40" fmla="*/ 119 w 568"/>
                <a:gd name="TY40" fmla="*/ 245 h 323"/>
                <a:gd name="TX41" fmla="*/ 99 w 568"/>
                <a:gd name="TY41" fmla="*/ 249 h 323"/>
                <a:gd name="TX42" fmla="*/ 82 w 568"/>
                <a:gd name="TY42" fmla="*/ 257 h 323"/>
                <a:gd name="TX43" fmla="*/ 68 w 568"/>
                <a:gd name="TY43" fmla="*/ 271 h 323"/>
                <a:gd name="TX44" fmla="*/ 60 w 568"/>
                <a:gd name="TY44" fmla="*/ 288 h 323"/>
                <a:gd name="TX45" fmla="*/ 56 w 568"/>
                <a:gd name="TY45" fmla="*/ 308 h 323"/>
                <a:gd name="TX46" fmla="*/ 56 w 568"/>
                <a:gd name="TY46" fmla="*/ 312 h 323"/>
                <a:gd name="TX47" fmla="*/ 58 w 568"/>
                <a:gd name="TY47" fmla="*/ 317 h 323"/>
                <a:gd name="TX48" fmla="*/ 38 w 568"/>
                <a:gd name="TY48" fmla="*/ 308 h 323"/>
                <a:gd name="TX49" fmla="*/ 22 w 568"/>
                <a:gd name="TY49" fmla="*/ 295 h 323"/>
                <a:gd name="TX50" fmla="*/ 10 w 568"/>
                <a:gd name="TY50" fmla="*/ 278 h 323"/>
                <a:gd name="TX51" fmla="*/ 3 w 568"/>
                <a:gd name="TY51" fmla="*/ 258 h 323"/>
                <a:gd name="TX52" fmla="*/ 0 w 568"/>
                <a:gd name="TY52" fmla="*/ 236 h 323"/>
                <a:gd name="TX53" fmla="*/ 27 w 568"/>
                <a:gd name="TY53" fmla="*/ 117 h 323"/>
                <a:gd name="TX54" fmla="*/ 37 w 568"/>
                <a:gd name="TY54" fmla="*/ 92 h 323"/>
                <a:gd name="TX55" fmla="*/ 48 w 568"/>
                <a:gd name="TY55" fmla="*/ 72 h 323"/>
                <a:gd name="TX56" fmla="*/ 63 w 568"/>
                <a:gd name="TY56" fmla="*/ 57 h 323"/>
                <a:gd name="TX57" fmla="*/ 78 w 568"/>
                <a:gd name="TY57" fmla="*/ 45 h 323"/>
                <a:gd name="TX58" fmla="*/ 97 w 568"/>
                <a:gd name="TY58" fmla="*/ 37 h 323"/>
                <a:gd name="TX59" fmla="*/ 115 w 568"/>
                <a:gd name="TY59" fmla="*/ 33 h 323"/>
                <a:gd name="TX60" fmla="*/ 135 w 568"/>
                <a:gd name="TY60" fmla="*/ 32 h 323"/>
                <a:gd name="TX61" fmla="*/ 152 w 568"/>
                <a:gd name="TY61" fmla="*/ 32 h 323"/>
                <a:gd name="TX62" fmla="*/ 152 w 568"/>
                <a:gd name="TY62" fmla="*/ 29 h 323"/>
                <a:gd name="TX63" fmla="*/ 156 w 568"/>
                <a:gd name="TY63" fmla="*/ 15 h 323"/>
                <a:gd name="TX64" fmla="*/ 166 w 568"/>
                <a:gd name="TY64" fmla="*/ 4 h 323"/>
                <a:gd name="TX65" fmla="*/ 181 w 568"/>
                <a:gd name="TY65" fmla="*/ 0 h 32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</a:cxnLst>
              <a:rect l="l" t="t" r="r" b="b"/>
              <a:pathLst>
                <a:path w="568" h="323">
                  <a:moveTo>
                    <a:pt x="181" y="0"/>
                  </a:moveTo>
                  <a:lnTo>
                    <a:pt x="195" y="4"/>
                  </a:lnTo>
                  <a:lnTo>
                    <a:pt x="204" y="15"/>
                  </a:lnTo>
                  <a:lnTo>
                    <a:pt x="208" y="29"/>
                  </a:lnTo>
                  <a:lnTo>
                    <a:pt x="208" y="32"/>
                  </a:lnTo>
                  <a:lnTo>
                    <a:pt x="509" y="32"/>
                  </a:lnTo>
                  <a:lnTo>
                    <a:pt x="527" y="33"/>
                  </a:lnTo>
                  <a:lnTo>
                    <a:pt x="542" y="40"/>
                  </a:lnTo>
                  <a:lnTo>
                    <a:pt x="552" y="50"/>
                  </a:lnTo>
                  <a:lnTo>
                    <a:pt x="559" y="63"/>
                  </a:lnTo>
                  <a:lnTo>
                    <a:pt x="564" y="79"/>
                  </a:lnTo>
                  <a:lnTo>
                    <a:pt x="565" y="97"/>
                  </a:lnTo>
                  <a:lnTo>
                    <a:pt x="567" y="117"/>
                  </a:lnTo>
                  <a:lnTo>
                    <a:pt x="567" y="236"/>
                  </a:lnTo>
                  <a:lnTo>
                    <a:pt x="563" y="262"/>
                  </a:lnTo>
                  <a:lnTo>
                    <a:pt x="552" y="284"/>
                  </a:lnTo>
                  <a:lnTo>
                    <a:pt x="535" y="303"/>
                  </a:lnTo>
                  <a:lnTo>
                    <a:pt x="513" y="316"/>
                  </a:lnTo>
                  <a:lnTo>
                    <a:pt x="488" y="321"/>
                  </a:lnTo>
                  <a:lnTo>
                    <a:pt x="490" y="315"/>
                  </a:lnTo>
                  <a:lnTo>
                    <a:pt x="491" y="308"/>
                  </a:lnTo>
                  <a:lnTo>
                    <a:pt x="487" y="288"/>
                  </a:lnTo>
                  <a:lnTo>
                    <a:pt x="478" y="271"/>
                  </a:lnTo>
                  <a:lnTo>
                    <a:pt x="465" y="257"/>
                  </a:lnTo>
                  <a:lnTo>
                    <a:pt x="448" y="249"/>
                  </a:lnTo>
                  <a:lnTo>
                    <a:pt x="428" y="245"/>
                  </a:lnTo>
                  <a:lnTo>
                    <a:pt x="408" y="249"/>
                  </a:lnTo>
                  <a:lnTo>
                    <a:pt x="391" y="257"/>
                  </a:lnTo>
                  <a:lnTo>
                    <a:pt x="378" y="271"/>
                  </a:lnTo>
                  <a:lnTo>
                    <a:pt x="369" y="288"/>
                  </a:lnTo>
                  <a:lnTo>
                    <a:pt x="366" y="308"/>
                  </a:lnTo>
                  <a:lnTo>
                    <a:pt x="366" y="315"/>
                  </a:lnTo>
                  <a:lnTo>
                    <a:pt x="368" y="322"/>
                  </a:lnTo>
                  <a:lnTo>
                    <a:pt x="179" y="322"/>
                  </a:lnTo>
                  <a:lnTo>
                    <a:pt x="181" y="315"/>
                  </a:lnTo>
                  <a:lnTo>
                    <a:pt x="181" y="308"/>
                  </a:lnTo>
                  <a:lnTo>
                    <a:pt x="178" y="288"/>
                  </a:lnTo>
                  <a:lnTo>
                    <a:pt x="169" y="271"/>
                  </a:lnTo>
                  <a:lnTo>
                    <a:pt x="156" y="257"/>
                  </a:lnTo>
                  <a:lnTo>
                    <a:pt x="139" y="249"/>
                  </a:lnTo>
                  <a:lnTo>
                    <a:pt x="119" y="245"/>
                  </a:lnTo>
                  <a:lnTo>
                    <a:pt x="99" y="249"/>
                  </a:lnTo>
                  <a:lnTo>
                    <a:pt x="82" y="257"/>
                  </a:lnTo>
                  <a:lnTo>
                    <a:pt x="68" y="271"/>
                  </a:lnTo>
                  <a:lnTo>
                    <a:pt x="60" y="288"/>
                  </a:lnTo>
                  <a:lnTo>
                    <a:pt x="56" y="308"/>
                  </a:lnTo>
                  <a:lnTo>
                    <a:pt x="56" y="312"/>
                  </a:lnTo>
                  <a:lnTo>
                    <a:pt x="58" y="317"/>
                  </a:lnTo>
                  <a:lnTo>
                    <a:pt x="38" y="308"/>
                  </a:lnTo>
                  <a:lnTo>
                    <a:pt x="22" y="295"/>
                  </a:lnTo>
                  <a:lnTo>
                    <a:pt x="10" y="278"/>
                  </a:lnTo>
                  <a:lnTo>
                    <a:pt x="3" y="258"/>
                  </a:lnTo>
                  <a:lnTo>
                    <a:pt x="0" y="236"/>
                  </a:lnTo>
                  <a:lnTo>
                    <a:pt x="27" y="117"/>
                  </a:lnTo>
                  <a:lnTo>
                    <a:pt x="37" y="92"/>
                  </a:lnTo>
                  <a:lnTo>
                    <a:pt x="48" y="72"/>
                  </a:lnTo>
                  <a:lnTo>
                    <a:pt x="63" y="57"/>
                  </a:lnTo>
                  <a:lnTo>
                    <a:pt x="78" y="45"/>
                  </a:lnTo>
                  <a:lnTo>
                    <a:pt x="97" y="37"/>
                  </a:lnTo>
                  <a:lnTo>
                    <a:pt x="115" y="33"/>
                  </a:lnTo>
                  <a:lnTo>
                    <a:pt x="135" y="32"/>
                  </a:lnTo>
                  <a:lnTo>
                    <a:pt x="152" y="32"/>
                  </a:lnTo>
                  <a:lnTo>
                    <a:pt x="152" y="29"/>
                  </a:lnTo>
                  <a:lnTo>
                    <a:pt x="156" y="15"/>
                  </a:lnTo>
                  <a:lnTo>
                    <a:pt x="166" y="4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3F6F5"/>
            </a:solidFill>
            <a:ln w="0" cap="flat" cmpd="sng">
              <a:solidFill>
                <a:srgbClr val="F3F6F5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9783445" y="6068695"/>
              <a:ext cx="321310" cy="245110"/>
            </a:xfrm>
            <a:custGeom>
              <a:avLst/>
              <a:gdLst>
                <a:gd name="TX0" fmla="*/ 54 w 118"/>
                <a:gd name="TY0" fmla="*/ 0 h 97"/>
                <a:gd name="TX1" fmla="*/ 57 w 118"/>
                <a:gd name="TY1" fmla="*/ 0 h 97"/>
                <a:gd name="TX2" fmla="*/ 117 w 118"/>
                <a:gd name="TY2" fmla="*/ 0 h 97"/>
                <a:gd name="TX3" fmla="*/ 117 w 118"/>
                <a:gd name="TY3" fmla="*/ 96 h 97"/>
                <a:gd name="TX4" fmla="*/ 0 w 118"/>
                <a:gd name="TY4" fmla="*/ 96 h 97"/>
                <a:gd name="TX5" fmla="*/ 15 w 118"/>
                <a:gd name="TY5" fmla="*/ 37 h 97"/>
                <a:gd name="TX6" fmla="*/ 16 w 118"/>
                <a:gd name="TY6" fmla="*/ 35 h 97"/>
                <a:gd name="TX7" fmla="*/ 17 w 118"/>
                <a:gd name="TY7" fmla="*/ 31 h 97"/>
                <a:gd name="TX8" fmla="*/ 19 w 118"/>
                <a:gd name="TY8" fmla="*/ 26 h 97"/>
                <a:gd name="TX9" fmla="*/ 23 w 118"/>
                <a:gd name="TY9" fmla="*/ 14 h 97"/>
                <a:gd name="TX10" fmla="*/ 31 w 118"/>
                <a:gd name="TY10" fmla="*/ 6 h 97"/>
                <a:gd name="TX11" fmla="*/ 40 w 118"/>
                <a:gd name="TY11" fmla="*/ 2 h 97"/>
                <a:gd name="TX12" fmla="*/ 48 w 118"/>
                <a:gd name="TY12" fmla="*/ 0 h 97"/>
                <a:gd name="TX13" fmla="*/ 54 w 118"/>
                <a:gd name="TY13" fmla="*/ 0 h 9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118" h="97">
                  <a:moveTo>
                    <a:pt x="54" y="0"/>
                  </a:moveTo>
                  <a:lnTo>
                    <a:pt x="57" y="0"/>
                  </a:lnTo>
                  <a:lnTo>
                    <a:pt x="117" y="0"/>
                  </a:lnTo>
                  <a:lnTo>
                    <a:pt x="117" y="96"/>
                  </a:lnTo>
                  <a:lnTo>
                    <a:pt x="0" y="96"/>
                  </a:lnTo>
                  <a:lnTo>
                    <a:pt x="15" y="37"/>
                  </a:lnTo>
                  <a:lnTo>
                    <a:pt x="16" y="35"/>
                  </a:lnTo>
                  <a:lnTo>
                    <a:pt x="17" y="31"/>
                  </a:lnTo>
                  <a:lnTo>
                    <a:pt x="19" y="26"/>
                  </a:lnTo>
                  <a:lnTo>
                    <a:pt x="23" y="14"/>
                  </a:lnTo>
                  <a:lnTo>
                    <a:pt x="31" y="6"/>
                  </a:lnTo>
                  <a:lnTo>
                    <a:pt x="40" y="2"/>
                  </a:lnTo>
                  <a:lnTo>
                    <a:pt x="48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C2FFE9"/>
            </a:solidFill>
            <a:ln w="0" cap="flat" cmpd="sng">
              <a:solidFill>
                <a:srgbClr val="C2FFE9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0317480" y="6114415"/>
              <a:ext cx="433070" cy="400685"/>
            </a:xfrm>
            <a:custGeom>
              <a:avLst/>
              <a:gdLst>
                <a:gd name="TX0" fmla="*/ 54 w 159"/>
                <a:gd name="TY0" fmla="*/ 0 h 158"/>
                <a:gd name="TX1" fmla="*/ 105 w 159"/>
                <a:gd name="TY1" fmla="*/ 0 h 158"/>
                <a:gd name="TX2" fmla="*/ 105 w 159"/>
                <a:gd name="TY2" fmla="*/ 52 h 158"/>
                <a:gd name="TX3" fmla="*/ 158 w 159"/>
                <a:gd name="TY3" fmla="*/ 52 h 158"/>
                <a:gd name="TX4" fmla="*/ 158 w 159"/>
                <a:gd name="TY4" fmla="*/ 103 h 158"/>
                <a:gd name="TX5" fmla="*/ 105 w 159"/>
                <a:gd name="TY5" fmla="*/ 103 h 158"/>
                <a:gd name="TX6" fmla="*/ 105 w 159"/>
                <a:gd name="TY6" fmla="*/ 157 h 158"/>
                <a:gd name="TX7" fmla="*/ 54 w 159"/>
                <a:gd name="TY7" fmla="*/ 157 h 158"/>
                <a:gd name="TX8" fmla="*/ 54 w 159"/>
                <a:gd name="TY8" fmla="*/ 103 h 158"/>
                <a:gd name="TX9" fmla="*/ 0 w 159"/>
                <a:gd name="TY9" fmla="*/ 103 h 158"/>
                <a:gd name="TX10" fmla="*/ 0 w 159"/>
                <a:gd name="TY10" fmla="*/ 52 h 158"/>
                <a:gd name="TX11" fmla="*/ 54 w 159"/>
                <a:gd name="TY11" fmla="*/ 52 h 158"/>
                <a:gd name="TX12" fmla="*/ 54 w 159"/>
                <a:gd name="TY12" fmla="*/ 0 h 15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159" h="158">
                  <a:moveTo>
                    <a:pt x="54" y="0"/>
                  </a:moveTo>
                  <a:lnTo>
                    <a:pt x="105" y="0"/>
                  </a:lnTo>
                  <a:lnTo>
                    <a:pt x="105" y="52"/>
                  </a:lnTo>
                  <a:lnTo>
                    <a:pt x="158" y="52"/>
                  </a:lnTo>
                  <a:lnTo>
                    <a:pt x="158" y="103"/>
                  </a:lnTo>
                  <a:lnTo>
                    <a:pt x="105" y="103"/>
                  </a:lnTo>
                  <a:lnTo>
                    <a:pt x="105" y="157"/>
                  </a:lnTo>
                  <a:lnTo>
                    <a:pt x="54" y="157"/>
                  </a:lnTo>
                  <a:lnTo>
                    <a:pt x="54" y="103"/>
                  </a:lnTo>
                  <a:lnTo>
                    <a:pt x="0" y="103"/>
                  </a:lnTo>
                  <a:lnTo>
                    <a:pt x="0" y="52"/>
                  </a:lnTo>
                  <a:lnTo>
                    <a:pt x="54" y="5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44C42"/>
            </a:solidFill>
            <a:ln w="0" cap="flat" cmpd="sng">
              <a:solidFill>
                <a:srgbClr val="F44C42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9764395" y="6527165"/>
              <a:ext cx="351155" cy="331470"/>
            </a:xfrm>
            <a:custGeom>
              <a:avLst/>
              <a:gdLst>
                <a:gd name="TX0" fmla="*/ 64 w 129"/>
                <a:gd name="TY0" fmla="*/ 0 h 131"/>
                <a:gd name="TX1" fmla="*/ 85 w 129"/>
                <a:gd name="TY1" fmla="*/ 3 h 131"/>
                <a:gd name="TX2" fmla="*/ 102 w 129"/>
                <a:gd name="TY2" fmla="*/ 12 h 131"/>
                <a:gd name="TX3" fmla="*/ 116 w 129"/>
                <a:gd name="TY3" fmla="*/ 26 h 131"/>
                <a:gd name="TX4" fmla="*/ 125 w 129"/>
                <a:gd name="TY4" fmla="*/ 45 h 131"/>
                <a:gd name="TX5" fmla="*/ 128 w 129"/>
                <a:gd name="TY5" fmla="*/ 64 h 131"/>
                <a:gd name="TX6" fmla="*/ 125 w 129"/>
                <a:gd name="TY6" fmla="*/ 85 h 131"/>
                <a:gd name="TX7" fmla="*/ 116 w 129"/>
                <a:gd name="TY7" fmla="*/ 102 h 131"/>
                <a:gd name="TX8" fmla="*/ 102 w 129"/>
                <a:gd name="TY8" fmla="*/ 117 h 131"/>
                <a:gd name="TX9" fmla="*/ 85 w 129"/>
                <a:gd name="TY9" fmla="*/ 126 h 131"/>
                <a:gd name="TX10" fmla="*/ 64 w 129"/>
                <a:gd name="TY10" fmla="*/ 130 h 131"/>
                <a:gd name="TX11" fmla="*/ 43 w 129"/>
                <a:gd name="TY11" fmla="*/ 126 h 131"/>
                <a:gd name="TX12" fmla="*/ 26 w 129"/>
                <a:gd name="TY12" fmla="*/ 117 h 131"/>
                <a:gd name="TX13" fmla="*/ 11 w 129"/>
                <a:gd name="TY13" fmla="*/ 102 h 131"/>
                <a:gd name="TX14" fmla="*/ 2 w 129"/>
                <a:gd name="TY14" fmla="*/ 85 h 131"/>
                <a:gd name="TX15" fmla="*/ 0 w 129"/>
                <a:gd name="TY15" fmla="*/ 64 h 131"/>
                <a:gd name="TX16" fmla="*/ 2 w 129"/>
                <a:gd name="TY16" fmla="*/ 45 h 131"/>
                <a:gd name="TX17" fmla="*/ 11 w 129"/>
                <a:gd name="TY17" fmla="*/ 26 h 131"/>
                <a:gd name="TX18" fmla="*/ 26 w 129"/>
                <a:gd name="TY18" fmla="*/ 12 h 131"/>
                <a:gd name="TX19" fmla="*/ 43 w 129"/>
                <a:gd name="TY19" fmla="*/ 3 h 131"/>
                <a:gd name="TX20" fmla="*/ 64 w 129"/>
                <a:gd name="TY20" fmla="*/ 0 h 13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29" h="131">
                  <a:moveTo>
                    <a:pt x="64" y="0"/>
                  </a:moveTo>
                  <a:lnTo>
                    <a:pt x="85" y="3"/>
                  </a:lnTo>
                  <a:lnTo>
                    <a:pt x="102" y="12"/>
                  </a:lnTo>
                  <a:lnTo>
                    <a:pt x="116" y="26"/>
                  </a:lnTo>
                  <a:lnTo>
                    <a:pt x="125" y="45"/>
                  </a:lnTo>
                  <a:lnTo>
                    <a:pt x="128" y="64"/>
                  </a:lnTo>
                  <a:lnTo>
                    <a:pt x="125" y="85"/>
                  </a:lnTo>
                  <a:lnTo>
                    <a:pt x="116" y="102"/>
                  </a:lnTo>
                  <a:lnTo>
                    <a:pt x="102" y="117"/>
                  </a:lnTo>
                  <a:lnTo>
                    <a:pt x="85" y="126"/>
                  </a:lnTo>
                  <a:lnTo>
                    <a:pt x="64" y="130"/>
                  </a:lnTo>
                  <a:lnTo>
                    <a:pt x="43" y="126"/>
                  </a:lnTo>
                  <a:lnTo>
                    <a:pt x="26" y="117"/>
                  </a:lnTo>
                  <a:lnTo>
                    <a:pt x="11" y="102"/>
                  </a:lnTo>
                  <a:lnTo>
                    <a:pt x="2" y="85"/>
                  </a:lnTo>
                  <a:lnTo>
                    <a:pt x="0" y="64"/>
                  </a:lnTo>
                  <a:lnTo>
                    <a:pt x="2" y="45"/>
                  </a:lnTo>
                  <a:lnTo>
                    <a:pt x="11" y="26"/>
                  </a:lnTo>
                  <a:lnTo>
                    <a:pt x="26" y="12"/>
                  </a:lnTo>
                  <a:lnTo>
                    <a:pt x="43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0000"/>
            </a:solidFill>
            <a:ln w="0" cap="flat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9830435" y="6590665"/>
              <a:ext cx="217170" cy="201930"/>
            </a:xfrm>
            <a:custGeom>
              <a:avLst/>
              <a:gdLst>
                <a:gd name="TX0" fmla="*/ 40 w 80"/>
                <a:gd name="TY0" fmla="*/ 0 h 80"/>
                <a:gd name="TX1" fmla="*/ 55 w 80"/>
                <a:gd name="TY1" fmla="*/ 3 h 80"/>
                <a:gd name="TX2" fmla="*/ 67 w 80"/>
                <a:gd name="TY2" fmla="*/ 12 h 80"/>
                <a:gd name="TX3" fmla="*/ 76 w 80"/>
                <a:gd name="TY3" fmla="*/ 24 h 80"/>
                <a:gd name="TX4" fmla="*/ 79 w 80"/>
                <a:gd name="TY4" fmla="*/ 39 h 80"/>
                <a:gd name="TX5" fmla="*/ 76 w 80"/>
                <a:gd name="TY5" fmla="*/ 55 h 80"/>
                <a:gd name="TX6" fmla="*/ 67 w 80"/>
                <a:gd name="TY6" fmla="*/ 67 h 80"/>
                <a:gd name="TX7" fmla="*/ 55 w 80"/>
                <a:gd name="TY7" fmla="*/ 76 h 80"/>
                <a:gd name="TX8" fmla="*/ 40 w 80"/>
                <a:gd name="TY8" fmla="*/ 79 h 80"/>
                <a:gd name="TX9" fmla="*/ 24 w 80"/>
                <a:gd name="TY9" fmla="*/ 76 h 80"/>
                <a:gd name="TX10" fmla="*/ 12 w 80"/>
                <a:gd name="TY10" fmla="*/ 67 h 80"/>
                <a:gd name="TX11" fmla="*/ 3 w 80"/>
                <a:gd name="TY11" fmla="*/ 55 h 80"/>
                <a:gd name="TX12" fmla="*/ 0 w 80"/>
                <a:gd name="TY12" fmla="*/ 39 h 80"/>
                <a:gd name="TX13" fmla="*/ 3 w 80"/>
                <a:gd name="TY13" fmla="*/ 24 h 80"/>
                <a:gd name="TX14" fmla="*/ 12 w 80"/>
                <a:gd name="TY14" fmla="*/ 12 h 80"/>
                <a:gd name="TX15" fmla="*/ 24 w 80"/>
                <a:gd name="TY15" fmla="*/ 3 h 80"/>
                <a:gd name="TX16" fmla="*/ 40 w 80"/>
                <a:gd name="TY16" fmla="*/ 0 h 8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80" h="80">
                  <a:moveTo>
                    <a:pt x="40" y="0"/>
                  </a:moveTo>
                  <a:lnTo>
                    <a:pt x="55" y="3"/>
                  </a:lnTo>
                  <a:lnTo>
                    <a:pt x="67" y="12"/>
                  </a:lnTo>
                  <a:lnTo>
                    <a:pt x="76" y="24"/>
                  </a:lnTo>
                  <a:lnTo>
                    <a:pt x="79" y="39"/>
                  </a:lnTo>
                  <a:lnTo>
                    <a:pt x="76" y="55"/>
                  </a:lnTo>
                  <a:lnTo>
                    <a:pt x="67" y="67"/>
                  </a:lnTo>
                  <a:lnTo>
                    <a:pt x="55" y="76"/>
                  </a:lnTo>
                  <a:lnTo>
                    <a:pt x="40" y="79"/>
                  </a:lnTo>
                  <a:lnTo>
                    <a:pt x="24" y="76"/>
                  </a:lnTo>
                  <a:lnTo>
                    <a:pt x="12" y="67"/>
                  </a:lnTo>
                  <a:lnTo>
                    <a:pt x="3" y="55"/>
                  </a:lnTo>
                  <a:lnTo>
                    <a:pt x="0" y="39"/>
                  </a:lnTo>
                  <a:lnTo>
                    <a:pt x="3" y="24"/>
                  </a:lnTo>
                  <a:lnTo>
                    <a:pt x="12" y="12"/>
                  </a:lnTo>
                  <a:lnTo>
                    <a:pt x="24" y="3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30494B"/>
            </a:solidFill>
            <a:ln w="0" cap="flat" cmpd="sng">
              <a:solidFill>
                <a:srgbClr val="30494B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0619105" y="6527165"/>
              <a:ext cx="356870" cy="331470"/>
            </a:xfrm>
            <a:custGeom>
              <a:avLst/>
              <a:gdLst>
                <a:gd name="TX0" fmla="*/ 65 w 131"/>
                <a:gd name="TY0" fmla="*/ 0 h 131"/>
                <a:gd name="TX1" fmla="*/ 86 w 131"/>
                <a:gd name="TY1" fmla="*/ 3 h 131"/>
                <a:gd name="TX2" fmla="*/ 103 w 131"/>
                <a:gd name="TY2" fmla="*/ 12 h 131"/>
                <a:gd name="TX3" fmla="*/ 117 w 131"/>
                <a:gd name="TY3" fmla="*/ 26 h 131"/>
                <a:gd name="TX4" fmla="*/ 126 w 131"/>
                <a:gd name="TY4" fmla="*/ 45 h 131"/>
                <a:gd name="TX5" fmla="*/ 130 w 131"/>
                <a:gd name="TY5" fmla="*/ 64 h 131"/>
                <a:gd name="TX6" fmla="*/ 126 w 131"/>
                <a:gd name="TY6" fmla="*/ 85 h 131"/>
                <a:gd name="TX7" fmla="*/ 117 w 131"/>
                <a:gd name="TY7" fmla="*/ 102 h 131"/>
                <a:gd name="TX8" fmla="*/ 103 w 131"/>
                <a:gd name="TY8" fmla="*/ 117 h 131"/>
                <a:gd name="TX9" fmla="*/ 86 w 131"/>
                <a:gd name="TY9" fmla="*/ 126 h 131"/>
                <a:gd name="TX10" fmla="*/ 65 w 131"/>
                <a:gd name="TY10" fmla="*/ 130 h 131"/>
                <a:gd name="TX11" fmla="*/ 45 w 131"/>
                <a:gd name="TY11" fmla="*/ 126 h 131"/>
                <a:gd name="TX12" fmla="*/ 27 w 131"/>
                <a:gd name="TY12" fmla="*/ 117 h 131"/>
                <a:gd name="TX13" fmla="*/ 12 w 131"/>
                <a:gd name="TY13" fmla="*/ 102 h 131"/>
                <a:gd name="TX14" fmla="*/ 3 w 131"/>
                <a:gd name="TY14" fmla="*/ 85 h 131"/>
                <a:gd name="TX15" fmla="*/ 0 w 131"/>
                <a:gd name="TY15" fmla="*/ 64 h 131"/>
                <a:gd name="TX16" fmla="*/ 3 w 131"/>
                <a:gd name="TY16" fmla="*/ 45 h 131"/>
                <a:gd name="TX17" fmla="*/ 12 w 131"/>
                <a:gd name="TY17" fmla="*/ 26 h 131"/>
                <a:gd name="TX18" fmla="*/ 27 w 131"/>
                <a:gd name="TY18" fmla="*/ 12 h 131"/>
                <a:gd name="TX19" fmla="*/ 45 w 131"/>
                <a:gd name="TY19" fmla="*/ 3 h 131"/>
                <a:gd name="TX20" fmla="*/ 65 w 131"/>
                <a:gd name="TY20" fmla="*/ 0 h 13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31" h="131">
                  <a:moveTo>
                    <a:pt x="65" y="0"/>
                  </a:moveTo>
                  <a:lnTo>
                    <a:pt x="86" y="3"/>
                  </a:lnTo>
                  <a:lnTo>
                    <a:pt x="103" y="12"/>
                  </a:lnTo>
                  <a:lnTo>
                    <a:pt x="117" y="26"/>
                  </a:lnTo>
                  <a:lnTo>
                    <a:pt x="126" y="45"/>
                  </a:lnTo>
                  <a:lnTo>
                    <a:pt x="130" y="64"/>
                  </a:lnTo>
                  <a:lnTo>
                    <a:pt x="126" y="85"/>
                  </a:lnTo>
                  <a:lnTo>
                    <a:pt x="117" y="102"/>
                  </a:lnTo>
                  <a:lnTo>
                    <a:pt x="103" y="117"/>
                  </a:lnTo>
                  <a:lnTo>
                    <a:pt x="86" y="126"/>
                  </a:lnTo>
                  <a:lnTo>
                    <a:pt x="65" y="130"/>
                  </a:lnTo>
                  <a:lnTo>
                    <a:pt x="45" y="126"/>
                  </a:lnTo>
                  <a:lnTo>
                    <a:pt x="27" y="117"/>
                  </a:lnTo>
                  <a:lnTo>
                    <a:pt x="12" y="102"/>
                  </a:lnTo>
                  <a:lnTo>
                    <a:pt x="3" y="85"/>
                  </a:lnTo>
                  <a:lnTo>
                    <a:pt x="0" y="64"/>
                  </a:lnTo>
                  <a:lnTo>
                    <a:pt x="3" y="45"/>
                  </a:lnTo>
                  <a:lnTo>
                    <a:pt x="12" y="26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00"/>
            </a:solidFill>
            <a:ln w="0" cap="flat" cmpd="sng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10692765" y="6590665"/>
              <a:ext cx="213995" cy="201930"/>
            </a:xfrm>
            <a:custGeom>
              <a:avLst/>
              <a:gdLst>
                <a:gd name="TX0" fmla="*/ 39 w 79"/>
                <a:gd name="TY0" fmla="*/ 0 h 80"/>
                <a:gd name="TX1" fmla="*/ 55 w 79"/>
                <a:gd name="TY1" fmla="*/ 3 h 80"/>
                <a:gd name="TX2" fmla="*/ 66 w 79"/>
                <a:gd name="TY2" fmla="*/ 12 h 80"/>
                <a:gd name="TX3" fmla="*/ 76 w 79"/>
                <a:gd name="TY3" fmla="*/ 24 h 80"/>
                <a:gd name="TX4" fmla="*/ 78 w 79"/>
                <a:gd name="TY4" fmla="*/ 39 h 80"/>
                <a:gd name="TX5" fmla="*/ 76 w 79"/>
                <a:gd name="TY5" fmla="*/ 55 h 80"/>
                <a:gd name="TX6" fmla="*/ 66 w 79"/>
                <a:gd name="TY6" fmla="*/ 67 h 80"/>
                <a:gd name="TX7" fmla="*/ 55 w 79"/>
                <a:gd name="TY7" fmla="*/ 76 h 80"/>
                <a:gd name="TX8" fmla="*/ 39 w 79"/>
                <a:gd name="TY8" fmla="*/ 79 h 80"/>
                <a:gd name="TX9" fmla="*/ 23 w 79"/>
                <a:gd name="TY9" fmla="*/ 76 h 80"/>
                <a:gd name="TX10" fmla="*/ 11 w 79"/>
                <a:gd name="TY10" fmla="*/ 67 h 80"/>
                <a:gd name="TX11" fmla="*/ 2 w 79"/>
                <a:gd name="TY11" fmla="*/ 55 h 80"/>
                <a:gd name="TX12" fmla="*/ 0 w 79"/>
                <a:gd name="TY12" fmla="*/ 39 h 80"/>
                <a:gd name="TX13" fmla="*/ 2 w 79"/>
                <a:gd name="TY13" fmla="*/ 24 h 80"/>
                <a:gd name="TX14" fmla="*/ 11 w 79"/>
                <a:gd name="TY14" fmla="*/ 12 h 80"/>
                <a:gd name="TX15" fmla="*/ 23 w 79"/>
                <a:gd name="TY15" fmla="*/ 3 h 80"/>
                <a:gd name="TX16" fmla="*/ 39 w 79"/>
                <a:gd name="TY16" fmla="*/ 0 h 8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79" h="80">
                  <a:moveTo>
                    <a:pt x="39" y="0"/>
                  </a:moveTo>
                  <a:lnTo>
                    <a:pt x="55" y="3"/>
                  </a:lnTo>
                  <a:lnTo>
                    <a:pt x="66" y="12"/>
                  </a:lnTo>
                  <a:lnTo>
                    <a:pt x="76" y="24"/>
                  </a:lnTo>
                  <a:lnTo>
                    <a:pt x="78" y="39"/>
                  </a:lnTo>
                  <a:lnTo>
                    <a:pt x="76" y="55"/>
                  </a:lnTo>
                  <a:lnTo>
                    <a:pt x="66" y="67"/>
                  </a:lnTo>
                  <a:lnTo>
                    <a:pt x="55" y="76"/>
                  </a:lnTo>
                  <a:lnTo>
                    <a:pt x="39" y="79"/>
                  </a:lnTo>
                  <a:lnTo>
                    <a:pt x="23" y="76"/>
                  </a:lnTo>
                  <a:lnTo>
                    <a:pt x="11" y="67"/>
                  </a:lnTo>
                  <a:lnTo>
                    <a:pt x="2" y="55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11" y="12"/>
                  </a:lnTo>
                  <a:lnTo>
                    <a:pt x="23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0494B"/>
            </a:solidFill>
            <a:ln w="0" cap="flat" cmpd="sng">
              <a:solidFill>
                <a:srgbClr val="30494B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67640" y="5793740"/>
            <a:ext cx="1508760" cy="1039495"/>
            <a:chOff x="167640" y="5793740"/>
            <a:chExt cx="1508760" cy="1039495"/>
          </a:xfrm>
        </p:grpSpPr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167640" y="5793740"/>
              <a:ext cx="1508760" cy="1039495"/>
            </a:xfrm>
            <a:custGeom>
              <a:avLst/>
              <a:gdLst>
                <a:gd name="TX0" fmla="*/ 175 w 513"/>
                <a:gd name="TY0" fmla="*/ 0 h 353"/>
                <a:gd name="TX1" fmla="*/ 339 w 513"/>
                <a:gd name="TY1" fmla="*/ 0 h 353"/>
                <a:gd name="TX2" fmla="*/ 353 w 513"/>
                <a:gd name="TY2" fmla="*/ 4 h 353"/>
                <a:gd name="TX3" fmla="*/ 363 w 513"/>
                <a:gd name="TY3" fmla="*/ 14 h 353"/>
                <a:gd name="TX4" fmla="*/ 366 w 513"/>
                <a:gd name="TY4" fmla="*/ 27 h 353"/>
                <a:gd name="TX5" fmla="*/ 366 w 513"/>
                <a:gd name="TY5" fmla="*/ 80 h 353"/>
                <a:gd name="TX6" fmla="*/ 456 w 513"/>
                <a:gd name="TY6" fmla="*/ 80 h 353"/>
                <a:gd name="TX7" fmla="*/ 469 w 513"/>
                <a:gd name="TY7" fmla="*/ 83 h 353"/>
                <a:gd name="TX8" fmla="*/ 480 w 513"/>
                <a:gd name="TY8" fmla="*/ 93 h 353"/>
                <a:gd name="TX9" fmla="*/ 483 w 513"/>
                <a:gd name="TY9" fmla="*/ 107 h 353"/>
                <a:gd name="TX10" fmla="*/ 483 w 513"/>
                <a:gd name="TY10" fmla="*/ 313 h 353"/>
                <a:gd name="TX11" fmla="*/ 483 w 513"/>
                <a:gd name="TY11" fmla="*/ 314 h 353"/>
                <a:gd name="TX12" fmla="*/ 512 w 513"/>
                <a:gd name="TY12" fmla="*/ 314 h 353"/>
                <a:gd name="TX13" fmla="*/ 512 w 513"/>
                <a:gd name="TY13" fmla="*/ 352 h 353"/>
                <a:gd name="TX14" fmla="*/ 0 w 513"/>
                <a:gd name="TY14" fmla="*/ 352 h 353"/>
                <a:gd name="TX15" fmla="*/ 0 w 513"/>
                <a:gd name="TY15" fmla="*/ 314 h 353"/>
                <a:gd name="TX16" fmla="*/ 28 w 513"/>
                <a:gd name="TY16" fmla="*/ 314 h 353"/>
                <a:gd name="TX17" fmla="*/ 28 w 513"/>
                <a:gd name="TY17" fmla="*/ 313 h 353"/>
                <a:gd name="TX18" fmla="*/ 28 w 513"/>
                <a:gd name="TY18" fmla="*/ 107 h 353"/>
                <a:gd name="TX19" fmla="*/ 32 w 513"/>
                <a:gd name="TY19" fmla="*/ 93 h 353"/>
                <a:gd name="TX20" fmla="*/ 41 w 513"/>
                <a:gd name="TY20" fmla="*/ 83 h 353"/>
                <a:gd name="TX21" fmla="*/ 54 w 513"/>
                <a:gd name="TY21" fmla="*/ 80 h 353"/>
                <a:gd name="TX22" fmla="*/ 147 w 513"/>
                <a:gd name="TY22" fmla="*/ 80 h 353"/>
                <a:gd name="TX23" fmla="*/ 147 w 513"/>
                <a:gd name="TY23" fmla="*/ 27 h 353"/>
                <a:gd name="TX24" fmla="*/ 151 w 513"/>
                <a:gd name="TY24" fmla="*/ 14 h 353"/>
                <a:gd name="TX25" fmla="*/ 160 w 513"/>
                <a:gd name="TY25" fmla="*/ 4 h 353"/>
                <a:gd name="TX26" fmla="*/ 175 w 513"/>
                <a:gd name="TY26" fmla="*/ 0 h 35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</a:cxnLst>
              <a:rect l="l" t="t" r="r" b="b"/>
              <a:pathLst>
                <a:path w="513" h="353">
                  <a:moveTo>
                    <a:pt x="175" y="0"/>
                  </a:moveTo>
                  <a:lnTo>
                    <a:pt x="339" y="0"/>
                  </a:lnTo>
                  <a:lnTo>
                    <a:pt x="353" y="4"/>
                  </a:lnTo>
                  <a:lnTo>
                    <a:pt x="363" y="14"/>
                  </a:lnTo>
                  <a:lnTo>
                    <a:pt x="366" y="27"/>
                  </a:lnTo>
                  <a:lnTo>
                    <a:pt x="366" y="80"/>
                  </a:lnTo>
                  <a:lnTo>
                    <a:pt x="456" y="80"/>
                  </a:lnTo>
                  <a:lnTo>
                    <a:pt x="469" y="83"/>
                  </a:lnTo>
                  <a:lnTo>
                    <a:pt x="480" y="93"/>
                  </a:lnTo>
                  <a:lnTo>
                    <a:pt x="483" y="107"/>
                  </a:lnTo>
                  <a:lnTo>
                    <a:pt x="483" y="313"/>
                  </a:lnTo>
                  <a:lnTo>
                    <a:pt x="483" y="314"/>
                  </a:lnTo>
                  <a:lnTo>
                    <a:pt x="512" y="314"/>
                  </a:lnTo>
                  <a:lnTo>
                    <a:pt x="512" y="352"/>
                  </a:lnTo>
                  <a:lnTo>
                    <a:pt x="0" y="352"/>
                  </a:lnTo>
                  <a:lnTo>
                    <a:pt x="0" y="314"/>
                  </a:lnTo>
                  <a:lnTo>
                    <a:pt x="28" y="314"/>
                  </a:lnTo>
                  <a:lnTo>
                    <a:pt x="28" y="313"/>
                  </a:lnTo>
                  <a:lnTo>
                    <a:pt x="28" y="107"/>
                  </a:lnTo>
                  <a:lnTo>
                    <a:pt x="32" y="93"/>
                  </a:lnTo>
                  <a:lnTo>
                    <a:pt x="41" y="83"/>
                  </a:lnTo>
                  <a:lnTo>
                    <a:pt x="54" y="80"/>
                  </a:lnTo>
                  <a:lnTo>
                    <a:pt x="147" y="80"/>
                  </a:lnTo>
                  <a:lnTo>
                    <a:pt x="147" y="27"/>
                  </a:lnTo>
                  <a:lnTo>
                    <a:pt x="151" y="14"/>
                  </a:lnTo>
                  <a:lnTo>
                    <a:pt x="160" y="4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9EB3B0"/>
            </a:solidFill>
            <a:ln w="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0" name="Line 39"/>
            <p:cNvCxnSpPr/>
            <p:nvPr/>
          </p:nvCxnSpPr>
          <p:spPr bwMode="auto">
            <a:xfrm flipV="1">
              <a:off x="1590040" y="6717665"/>
              <a:ext cx="635" cy="3810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e 40"/>
            <p:cNvCxnSpPr/>
            <p:nvPr/>
          </p:nvCxnSpPr>
          <p:spPr bwMode="auto">
            <a:xfrm flipV="1">
              <a:off x="1590040" y="6109335"/>
              <a:ext cx="635" cy="60896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e 41"/>
            <p:cNvCxnSpPr/>
            <p:nvPr/>
          </p:nvCxnSpPr>
          <p:spPr bwMode="auto">
            <a:xfrm flipH="1" flipV="1">
              <a:off x="1581150" y="6068060"/>
              <a:ext cx="9525" cy="41910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e 42"/>
            <p:cNvCxnSpPr/>
            <p:nvPr/>
          </p:nvCxnSpPr>
          <p:spPr bwMode="auto">
            <a:xfrm flipH="1" flipV="1">
              <a:off x="1548765" y="6038215"/>
              <a:ext cx="33020" cy="2984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e 43"/>
            <p:cNvCxnSpPr/>
            <p:nvPr/>
          </p:nvCxnSpPr>
          <p:spPr bwMode="auto">
            <a:xfrm flipH="1" flipV="1">
              <a:off x="1510665" y="6029960"/>
              <a:ext cx="38735" cy="952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e 44"/>
            <p:cNvCxnSpPr/>
            <p:nvPr/>
          </p:nvCxnSpPr>
          <p:spPr bwMode="auto">
            <a:xfrm flipH="1">
              <a:off x="1245870" y="6029960"/>
              <a:ext cx="266065" cy="63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e 45"/>
            <p:cNvCxnSpPr/>
            <p:nvPr/>
          </p:nvCxnSpPr>
          <p:spPr bwMode="auto">
            <a:xfrm flipV="1">
              <a:off x="1245870" y="5873115"/>
              <a:ext cx="635" cy="15684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e 46"/>
            <p:cNvCxnSpPr/>
            <p:nvPr/>
          </p:nvCxnSpPr>
          <p:spPr bwMode="auto">
            <a:xfrm flipH="1" flipV="1">
              <a:off x="1236980" y="5835015"/>
              <a:ext cx="9525" cy="3873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e 47"/>
            <p:cNvCxnSpPr/>
            <p:nvPr/>
          </p:nvCxnSpPr>
          <p:spPr bwMode="auto">
            <a:xfrm flipH="1" flipV="1">
              <a:off x="1207135" y="5805170"/>
              <a:ext cx="29845" cy="2984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Line 48"/>
            <p:cNvCxnSpPr/>
            <p:nvPr/>
          </p:nvCxnSpPr>
          <p:spPr bwMode="auto">
            <a:xfrm flipH="1" flipV="1">
              <a:off x="1165860" y="5793740"/>
              <a:ext cx="41910" cy="12700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Line 49"/>
            <p:cNvCxnSpPr/>
            <p:nvPr/>
          </p:nvCxnSpPr>
          <p:spPr bwMode="auto">
            <a:xfrm flipH="1">
              <a:off x="682625" y="5793740"/>
              <a:ext cx="483870" cy="63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ine 50"/>
            <p:cNvCxnSpPr/>
            <p:nvPr/>
          </p:nvCxnSpPr>
          <p:spPr bwMode="auto">
            <a:xfrm flipH="1">
              <a:off x="638810" y="5793740"/>
              <a:ext cx="45085" cy="12700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Line 51"/>
            <p:cNvCxnSpPr/>
            <p:nvPr/>
          </p:nvCxnSpPr>
          <p:spPr bwMode="auto">
            <a:xfrm flipH="1">
              <a:off x="612140" y="5805170"/>
              <a:ext cx="27305" cy="2984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Line 52"/>
            <p:cNvCxnSpPr/>
            <p:nvPr/>
          </p:nvCxnSpPr>
          <p:spPr bwMode="auto">
            <a:xfrm flipH="1">
              <a:off x="600710" y="5835015"/>
              <a:ext cx="12700" cy="3873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Line 53"/>
            <p:cNvCxnSpPr/>
            <p:nvPr/>
          </p:nvCxnSpPr>
          <p:spPr bwMode="auto">
            <a:xfrm>
              <a:off x="600710" y="5873115"/>
              <a:ext cx="635" cy="15684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Line 54"/>
            <p:cNvCxnSpPr/>
            <p:nvPr/>
          </p:nvCxnSpPr>
          <p:spPr bwMode="auto">
            <a:xfrm flipH="1">
              <a:off x="326390" y="6029960"/>
              <a:ext cx="274320" cy="63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Line 55"/>
            <p:cNvCxnSpPr/>
            <p:nvPr/>
          </p:nvCxnSpPr>
          <p:spPr bwMode="auto">
            <a:xfrm flipH="1">
              <a:off x="288290" y="6029960"/>
              <a:ext cx="38735" cy="952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Line 56"/>
            <p:cNvCxnSpPr/>
            <p:nvPr/>
          </p:nvCxnSpPr>
          <p:spPr bwMode="auto">
            <a:xfrm flipH="1">
              <a:off x="261620" y="6038215"/>
              <a:ext cx="27305" cy="2984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Line 57"/>
            <p:cNvCxnSpPr/>
            <p:nvPr/>
          </p:nvCxnSpPr>
          <p:spPr bwMode="auto">
            <a:xfrm flipH="1">
              <a:off x="250190" y="6068060"/>
              <a:ext cx="12700" cy="41910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Line 58"/>
            <p:cNvCxnSpPr/>
            <p:nvPr/>
          </p:nvCxnSpPr>
          <p:spPr bwMode="auto">
            <a:xfrm>
              <a:off x="250190" y="6109335"/>
              <a:ext cx="635" cy="60896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Line 59"/>
            <p:cNvCxnSpPr/>
            <p:nvPr/>
          </p:nvCxnSpPr>
          <p:spPr bwMode="auto">
            <a:xfrm>
              <a:off x="250190" y="6717665"/>
              <a:ext cx="635" cy="3810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Line 60"/>
            <p:cNvCxnSpPr/>
            <p:nvPr/>
          </p:nvCxnSpPr>
          <p:spPr bwMode="auto">
            <a:xfrm flipH="1">
              <a:off x="167640" y="6720205"/>
              <a:ext cx="83185" cy="63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Line 61"/>
            <p:cNvCxnSpPr/>
            <p:nvPr/>
          </p:nvCxnSpPr>
          <p:spPr bwMode="auto">
            <a:xfrm>
              <a:off x="167640" y="6720205"/>
              <a:ext cx="635" cy="113030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Line 62"/>
            <p:cNvCxnSpPr/>
            <p:nvPr/>
          </p:nvCxnSpPr>
          <p:spPr bwMode="auto">
            <a:xfrm>
              <a:off x="167640" y="6832600"/>
              <a:ext cx="1508760" cy="63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Line 63"/>
            <p:cNvCxnSpPr/>
            <p:nvPr/>
          </p:nvCxnSpPr>
          <p:spPr bwMode="auto">
            <a:xfrm flipV="1">
              <a:off x="1675765" y="6720205"/>
              <a:ext cx="635" cy="113030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Line 68"/>
            <p:cNvCxnSpPr/>
            <p:nvPr/>
          </p:nvCxnSpPr>
          <p:spPr bwMode="auto">
            <a:xfrm flipH="1">
              <a:off x="1590040" y="6720205"/>
              <a:ext cx="86360" cy="635"/>
            </a:xfrm>
            <a:prstGeom prst="line">
              <a:avLst/>
            </a:prstGeom>
            <a:noFill/>
            <a:ln w="7620" cap="flat" cmpd="sng">
              <a:solidFill>
                <a:srgbClr val="9EB3B0">
                  <a:alpha val="100000"/>
                </a:srgb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>
              <a:spLocks/>
            </p:cNvSpPr>
            <p:nvPr/>
          </p:nvSpPr>
          <p:spPr bwMode="auto">
            <a:xfrm>
              <a:off x="338455" y="6162675"/>
              <a:ext cx="80010" cy="80645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1" name="Rectangle 70"/>
            <p:cNvSpPr>
              <a:spLocks/>
            </p:cNvSpPr>
            <p:nvPr/>
          </p:nvSpPr>
          <p:spPr bwMode="auto">
            <a:xfrm>
              <a:off x="464820" y="6162675"/>
              <a:ext cx="77470" cy="80645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2" name="Rectangle 71"/>
            <p:cNvSpPr>
              <a:spLocks/>
            </p:cNvSpPr>
            <p:nvPr/>
          </p:nvSpPr>
          <p:spPr bwMode="auto">
            <a:xfrm>
              <a:off x="338455" y="629539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3" name="Rectangle 72"/>
            <p:cNvSpPr>
              <a:spLocks/>
            </p:cNvSpPr>
            <p:nvPr/>
          </p:nvSpPr>
          <p:spPr bwMode="auto">
            <a:xfrm>
              <a:off x="464820" y="6295390"/>
              <a:ext cx="7747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4" name="Rectangle 73"/>
            <p:cNvSpPr>
              <a:spLocks/>
            </p:cNvSpPr>
            <p:nvPr/>
          </p:nvSpPr>
          <p:spPr bwMode="auto">
            <a:xfrm>
              <a:off x="338455" y="643382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5" name="Rectangle 74"/>
            <p:cNvSpPr>
              <a:spLocks/>
            </p:cNvSpPr>
            <p:nvPr/>
          </p:nvSpPr>
          <p:spPr bwMode="auto">
            <a:xfrm>
              <a:off x="464820" y="6433820"/>
              <a:ext cx="7747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6" name="Rectangle 75"/>
            <p:cNvSpPr>
              <a:spLocks/>
            </p:cNvSpPr>
            <p:nvPr/>
          </p:nvSpPr>
          <p:spPr bwMode="auto">
            <a:xfrm>
              <a:off x="338455" y="656717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7" name="Rectangle 76"/>
            <p:cNvSpPr>
              <a:spLocks/>
            </p:cNvSpPr>
            <p:nvPr/>
          </p:nvSpPr>
          <p:spPr bwMode="auto">
            <a:xfrm>
              <a:off x="464820" y="6567170"/>
              <a:ext cx="7747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8" name="Rectangle 77"/>
            <p:cNvSpPr>
              <a:spLocks/>
            </p:cNvSpPr>
            <p:nvPr/>
          </p:nvSpPr>
          <p:spPr bwMode="auto">
            <a:xfrm>
              <a:off x="338455" y="6162675"/>
              <a:ext cx="80010" cy="80645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9" name="Rectangle 78"/>
            <p:cNvSpPr>
              <a:spLocks/>
            </p:cNvSpPr>
            <p:nvPr/>
          </p:nvSpPr>
          <p:spPr bwMode="auto">
            <a:xfrm>
              <a:off x="464820" y="6162675"/>
              <a:ext cx="77470" cy="80645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0" name="Rectangle 79"/>
            <p:cNvSpPr>
              <a:spLocks/>
            </p:cNvSpPr>
            <p:nvPr/>
          </p:nvSpPr>
          <p:spPr bwMode="auto">
            <a:xfrm>
              <a:off x="338455" y="629539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1" name="Rectangle 80"/>
            <p:cNvSpPr>
              <a:spLocks/>
            </p:cNvSpPr>
            <p:nvPr/>
          </p:nvSpPr>
          <p:spPr bwMode="auto">
            <a:xfrm>
              <a:off x="464820" y="6295390"/>
              <a:ext cx="7747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Rectangle 81"/>
            <p:cNvSpPr>
              <a:spLocks/>
            </p:cNvSpPr>
            <p:nvPr/>
          </p:nvSpPr>
          <p:spPr bwMode="auto">
            <a:xfrm>
              <a:off x="338455" y="643382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Rectangle 82"/>
            <p:cNvSpPr>
              <a:spLocks/>
            </p:cNvSpPr>
            <p:nvPr/>
          </p:nvSpPr>
          <p:spPr bwMode="auto">
            <a:xfrm>
              <a:off x="464820" y="6433820"/>
              <a:ext cx="7747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4" name="Rectangle 83"/>
            <p:cNvSpPr>
              <a:spLocks/>
            </p:cNvSpPr>
            <p:nvPr/>
          </p:nvSpPr>
          <p:spPr bwMode="auto">
            <a:xfrm>
              <a:off x="338455" y="656717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Rectangle 84"/>
            <p:cNvSpPr>
              <a:spLocks/>
            </p:cNvSpPr>
            <p:nvPr/>
          </p:nvSpPr>
          <p:spPr bwMode="auto">
            <a:xfrm>
              <a:off x="464820" y="6567170"/>
              <a:ext cx="7747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Rectangle 85"/>
            <p:cNvSpPr>
              <a:spLocks/>
            </p:cNvSpPr>
            <p:nvPr/>
          </p:nvSpPr>
          <p:spPr bwMode="auto">
            <a:xfrm>
              <a:off x="821690" y="6162675"/>
              <a:ext cx="80010" cy="80645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7" name="Rectangle 86"/>
            <p:cNvSpPr>
              <a:spLocks/>
            </p:cNvSpPr>
            <p:nvPr/>
          </p:nvSpPr>
          <p:spPr bwMode="auto">
            <a:xfrm>
              <a:off x="948055" y="6162675"/>
              <a:ext cx="77470" cy="80645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Rectangle 87"/>
            <p:cNvSpPr>
              <a:spLocks/>
            </p:cNvSpPr>
            <p:nvPr/>
          </p:nvSpPr>
          <p:spPr bwMode="auto">
            <a:xfrm>
              <a:off x="821690" y="629539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Rectangle 88"/>
            <p:cNvSpPr>
              <a:spLocks/>
            </p:cNvSpPr>
            <p:nvPr/>
          </p:nvSpPr>
          <p:spPr bwMode="auto">
            <a:xfrm>
              <a:off x="948055" y="6295390"/>
              <a:ext cx="7747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0" name="Rectangle 89"/>
            <p:cNvSpPr>
              <a:spLocks/>
            </p:cNvSpPr>
            <p:nvPr/>
          </p:nvSpPr>
          <p:spPr bwMode="auto">
            <a:xfrm>
              <a:off x="821690" y="643382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1" name="Rectangle 90"/>
            <p:cNvSpPr>
              <a:spLocks/>
            </p:cNvSpPr>
            <p:nvPr/>
          </p:nvSpPr>
          <p:spPr bwMode="auto">
            <a:xfrm>
              <a:off x="948055" y="6433820"/>
              <a:ext cx="7747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2" name="Rectangle 91"/>
            <p:cNvSpPr>
              <a:spLocks/>
            </p:cNvSpPr>
            <p:nvPr/>
          </p:nvSpPr>
          <p:spPr bwMode="auto">
            <a:xfrm>
              <a:off x="821690" y="656717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3" name="Rectangle 92"/>
            <p:cNvSpPr>
              <a:spLocks/>
            </p:cNvSpPr>
            <p:nvPr/>
          </p:nvSpPr>
          <p:spPr bwMode="auto">
            <a:xfrm>
              <a:off x="948055" y="6567170"/>
              <a:ext cx="7747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4" name="Rectangle 93"/>
            <p:cNvSpPr>
              <a:spLocks/>
            </p:cNvSpPr>
            <p:nvPr/>
          </p:nvSpPr>
          <p:spPr bwMode="auto">
            <a:xfrm>
              <a:off x="1428115" y="6162675"/>
              <a:ext cx="80010" cy="80645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5" name="Rectangle 94"/>
            <p:cNvSpPr>
              <a:spLocks/>
            </p:cNvSpPr>
            <p:nvPr/>
          </p:nvSpPr>
          <p:spPr bwMode="auto">
            <a:xfrm>
              <a:off x="1301750" y="6162675"/>
              <a:ext cx="83185" cy="80645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6" name="Rectangle 95"/>
            <p:cNvSpPr>
              <a:spLocks/>
            </p:cNvSpPr>
            <p:nvPr/>
          </p:nvSpPr>
          <p:spPr bwMode="auto">
            <a:xfrm>
              <a:off x="1428115" y="629539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7" name="Rectangle 96"/>
            <p:cNvSpPr>
              <a:spLocks/>
            </p:cNvSpPr>
            <p:nvPr/>
          </p:nvSpPr>
          <p:spPr bwMode="auto">
            <a:xfrm>
              <a:off x="1301750" y="6295390"/>
              <a:ext cx="83185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8" name="Rectangle 97"/>
            <p:cNvSpPr>
              <a:spLocks/>
            </p:cNvSpPr>
            <p:nvPr/>
          </p:nvSpPr>
          <p:spPr bwMode="auto">
            <a:xfrm>
              <a:off x="1428115" y="643382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9" name="Rectangle 98"/>
            <p:cNvSpPr>
              <a:spLocks/>
            </p:cNvSpPr>
            <p:nvPr/>
          </p:nvSpPr>
          <p:spPr bwMode="auto">
            <a:xfrm>
              <a:off x="1301750" y="6433820"/>
              <a:ext cx="83185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0" name="Rectangle 99"/>
            <p:cNvSpPr>
              <a:spLocks/>
            </p:cNvSpPr>
            <p:nvPr/>
          </p:nvSpPr>
          <p:spPr bwMode="auto">
            <a:xfrm>
              <a:off x="1428115" y="6567170"/>
              <a:ext cx="80010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1" name="Rectangle 100"/>
            <p:cNvSpPr>
              <a:spLocks/>
            </p:cNvSpPr>
            <p:nvPr/>
          </p:nvSpPr>
          <p:spPr bwMode="auto">
            <a:xfrm>
              <a:off x="1301750" y="6567170"/>
              <a:ext cx="83185" cy="77470"/>
            </a:xfrm>
            <a:prstGeom prst="rect">
              <a:avLst/>
            </a:prstGeom>
            <a:solidFill>
              <a:srgbClr val="001718"/>
            </a:solidFill>
            <a:ln w="0" cap="flat" cmpd="sng">
              <a:solidFill>
                <a:srgbClr val="001718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859790" y="5843905"/>
              <a:ext cx="130175" cy="130810"/>
            </a:xfrm>
            <a:custGeom>
              <a:avLst/>
              <a:gdLst>
                <a:gd name="TX0" fmla="*/ 22 w 45"/>
                <a:gd name="TY0" fmla="*/ 0 h 45"/>
                <a:gd name="TX1" fmla="*/ 25 w 45"/>
                <a:gd name="TY1" fmla="*/ 1 h 45"/>
                <a:gd name="TX2" fmla="*/ 26 w 45"/>
                <a:gd name="TY2" fmla="*/ 2 h 45"/>
                <a:gd name="TX3" fmla="*/ 26 w 45"/>
                <a:gd name="TY3" fmla="*/ 5 h 45"/>
                <a:gd name="TX4" fmla="*/ 26 w 45"/>
                <a:gd name="TY4" fmla="*/ 18 h 45"/>
                <a:gd name="TX5" fmla="*/ 39 w 45"/>
                <a:gd name="TY5" fmla="*/ 18 h 45"/>
                <a:gd name="TX6" fmla="*/ 42 w 45"/>
                <a:gd name="TY6" fmla="*/ 18 h 45"/>
                <a:gd name="TX7" fmla="*/ 43 w 45"/>
                <a:gd name="TY7" fmla="*/ 19 h 45"/>
                <a:gd name="TX8" fmla="*/ 44 w 45"/>
                <a:gd name="TY8" fmla="*/ 22 h 45"/>
                <a:gd name="TX9" fmla="*/ 43 w 45"/>
                <a:gd name="TY9" fmla="*/ 25 h 45"/>
                <a:gd name="TX10" fmla="*/ 42 w 45"/>
                <a:gd name="TY10" fmla="*/ 26 h 45"/>
                <a:gd name="TX11" fmla="*/ 39 w 45"/>
                <a:gd name="TY11" fmla="*/ 27 h 45"/>
                <a:gd name="TX12" fmla="*/ 26 w 45"/>
                <a:gd name="TY12" fmla="*/ 27 h 45"/>
                <a:gd name="TX13" fmla="*/ 26 w 45"/>
                <a:gd name="TY13" fmla="*/ 40 h 45"/>
                <a:gd name="TX14" fmla="*/ 26 w 45"/>
                <a:gd name="TY14" fmla="*/ 43 h 45"/>
                <a:gd name="TX15" fmla="*/ 25 w 45"/>
                <a:gd name="TY15" fmla="*/ 44 h 45"/>
                <a:gd name="TX16" fmla="*/ 22 w 45"/>
                <a:gd name="TY16" fmla="*/ 44 h 45"/>
                <a:gd name="TX17" fmla="*/ 19 w 45"/>
                <a:gd name="TY17" fmla="*/ 44 h 45"/>
                <a:gd name="TX18" fmla="*/ 18 w 45"/>
                <a:gd name="TY18" fmla="*/ 43 h 45"/>
                <a:gd name="TX19" fmla="*/ 17 w 45"/>
                <a:gd name="TY19" fmla="*/ 40 h 45"/>
                <a:gd name="TX20" fmla="*/ 17 w 45"/>
                <a:gd name="TY20" fmla="*/ 27 h 45"/>
                <a:gd name="TX21" fmla="*/ 4 w 45"/>
                <a:gd name="TY21" fmla="*/ 27 h 45"/>
                <a:gd name="TX22" fmla="*/ 1 w 45"/>
                <a:gd name="TY22" fmla="*/ 26 h 45"/>
                <a:gd name="TX23" fmla="*/ 0 w 45"/>
                <a:gd name="TY23" fmla="*/ 25 h 45"/>
                <a:gd name="TX24" fmla="*/ 0 w 45"/>
                <a:gd name="TY24" fmla="*/ 22 h 45"/>
                <a:gd name="TX25" fmla="*/ 0 w 45"/>
                <a:gd name="TY25" fmla="*/ 19 h 45"/>
                <a:gd name="TX26" fmla="*/ 1 w 45"/>
                <a:gd name="TY26" fmla="*/ 18 h 45"/>
                <a:gd name="TX27" fmla="*/ 4 w 45"/>
                <a:gd name="TY27" fmla="*/ 18 h 45"/>
                <a:gd name="TX28" fmla="*/ 17 w 45"/>
                <a:gd name="TY28" fmla="*/ 18 h 45"/>
                <a:gd name="TX29" fmla="*/ 17 w 45"/>
                <a:gd name="TY29" fmla="*/ 5 h 45"/>
                <a:gd name="TX30" fmla="*/ 18 w 45"/>
                <a:gd name="TY30" fmla="*/ 2 h 45"/>
                <a:gd name="TX31" fmla="*/ 19 w 45"/>
                <a:gd name="TY31" fmla="*/ 1 h 45"/>
                <a:gd name="TX32" fmla="*/ 22 w 45"/>
                <a:gd name="TY32" fmla="*/ 0 h 4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</a:cxnLst>
              <a:rect l="l" t="t" r="r" b="b"/>
              <a:pathLst>
                <a:path w="45" h="45">
                  <a:moveTo>
                    <a:pt x="22" y="0"/>
                  </a:moveTo>
                  <a:lnTo>
                    <a:pt x="25" y="1"/>
                  </a:lnTo>
                  <a:lnTo>
                    <a:pt x="26" y="2"/>
                  </a:lnTo>
                  <a:lnTo>
                    <a:pt x="26" y="5"/>
                  </a:lnTo>
                  <a:lnTo>
                    <a:pt x="26" y="18"/>
                  </a:lnTo>
                  <a:lnTo>
                    <a:pt x="39" y="18"/>
                  </a:lnTo>
                  <a:lnTo>
                    <a:pt x="42" y="18"/>
                  </a:lnTo>
                  <a:lnTo>
                    <a:pt x="43" y="19"/>
                  </a:lnTo>
                  <a:lnTo>
                    <a:pt x="44" y="22"/>
                  </a:lnTo>
                  <a:lnTo>
                    <a:pt x="43" y="25"/>
                  </a:lnTo>
                  <a:lnTo>
                    <a:pt x="42" y="26"/>
                  </a:lnTo>
                  <a:lnTo>
                    <a:pt x="39" y="27"/>
                  </a:lnTo>
                  <a:lnTo>
                    <a:pt x="26" y="27"/>
                  </a:lnTo>
                  <a:lnTo>
                    <a:pt x="26" y="40"/>
                  </a:lnTo>
                  <a:lnTo>
                    <a:pt x="26" y="43"/>
                  </a:lnTo>
                  <a:lnTo>
                    <a:pt x="25" y="44"/>
                  </a:lnTo>
                  <a:lnTo>
                    <a:pt x="22" y="44"/>
                  </a:lnTo>
                  <a:lnTo>
                    <a:pt x="19" y="44"/>
                  </a:lnTo>
                  <a:lnTo>
                    <a:pt x="18" y="43"/>
                  </a:lnTo>
                  <a:lnTo>
                    <a:pt x="17" y="40"/>
                  </a:lnTo>
                  <a:lnTo>
                    <a:pt x="17" y="27"/>
                  </a:lnTo>
                  <a:lnTo>
                    <a:pt x="4" y="27"/>
                  </a:lnTo>
                  <a:lnTo>
                    <a:pt x="1" y="26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1" y="18"/>
                  </a:lnTo>
                  <a:lnTo>
                    <a:pt x="4" y="18"/>
                  </a:lnTo>
                  <a:lnTo>
                    <a:pt x="17" y="18"/>
                  </a:lnTo>
                  <a:lnTo>
                    <a:pt x="17" y="5"/>
                  </a:lnTo>
                  <a:lnTo>
                    <a:pt x="18" y="2"/>
                  </a:lnTo>
                  <a:lnTo>
                    <a:pt x="19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6F5"/>
            </a:solidFill>
            <a:ln w="0" cap="flat" cmpd="sng">
              <a:solidFill>
                <a:srgbClr val="F3F6F5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4" name="텍스트 상자 103"/>
          <p:cNvSpPr txBox="1">
            <a:spLocks/>
          </p:cNvSpPr>
          <p:nvPr/>
        </p:nvSpPr>
        <p:spPr>
          <a:xfrm>
            <a:off x="4176667" y="1149572"/>
            <a:ext cx="2137410" cy="77072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dirty="0" smtClean="0">
                <a:solidFill>
                  <a:srgbClr val="000000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210 돌담길 B" charset="0"/>
                <a:ea typeface="210 돌담길 B" charset="0"/>
              </a:rPr>
              <a:t>센서</a:t>
            </a:r>
            <a:r>
              <a:rPr lang="ko-KR" altLang="en-US" sz="3600" dirty="0" smtClean="0">
                <a:solidFill>
                  <a:srgbClr val="000000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210 돌담길 B" charset="0"/>
                <a:ea typeface="210 돌담길 B" charset="0"/>
              </a:rPr>
              <a:t> 코딩</a:t>
            </a:r>
            <a:r>
              <a:rPr lang="en-US" altLang="ko-KR" sz="3600" b="0" cap="none" dirty="0" smtClean="0">
                <a:solidFill>
                  <a:srgbClr val="000000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210 돌담길 B" charset="0"/>
                <a:ea typeface="210 돌담길 B" charset="0"/>
              </a:rPr>
              <a:t> </a:t>
            </a:r>
            <a:r>
              <a:rPr lang="en-US" altLang="ko-KR" sz="4400" b="0" cap="none" dirty="0" smtClean="0">
                <a:solidFill>
                  <a:srgbClr val="000000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210 돌담길 B" charset="0"/>
                <a:ea typeface="210 돌담길 B" charset="0"/>
              </a:rPr>
              <a:t>→</a:t>
            </a:r>
            <a:endParaRPr lang="ko-KR" altLang="en-US" sz="4400" b="0" cap="none" dirty="0" smtClean="0">
              <a:solidFill>
                <a:srgbClr val="000000"/>
              </a:solidFill>
              <a:latin typeface="210 돌담길 B" charset="0"/>
              <a:ea typeface="210 돌담길 B" charset="0"/>
            </a:endParaRPr>
          </a:p>
        </p:txBody>
      </p:sp>
      <p:pic>
        <p:nvPicPr>
          <p:cNvPr id="105" name="그림 104" descr="C:/Users/오성원/AppData/Roaming/PolarisOffice/ETemp/3636_8648296/fImage1140194563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0" y="2542116"/>
            <a:ext cx="4582160" cy="3172460"/>
          </a:xfrm>
          <a:prstGeom prst="rect">
            <a:avLst/>
          </a:prstGeom>
          <a:noFill/>
        </p:spPr>
      </p:pic>
      <p:pic>
        <p:nvPicPr>
          <p:cNvPr id="106" name="그림 105" descr="C:/Users/오성원/AppData/Roaming/PolarisOffice/ETemp/3636_8648296/fImage8175946650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077" y="1063308"/>
            <a:ext cx="5163185" cy="3296285"/>
          </a:xfrm>
          <a:prstGeom prst="rect">
            <a:avLst/>
          </a:prstGeom>
          <a:noFill/>
        </p:spPr>
      </p:pic>
      <p:sp>
        <p:nvSpPr>
          <p:cNvPr id="107" name="텍스트 상자 103"/>
          <p:cNvSpPr txBox="1">
            <a:spLocks/>
          </p:cNvSpPr>
          <p:nvPr/>
        </p:nvSpPr>
        <p:spPr>
          <a:xfrm>
            <a:off x="5374548" y="4735876"/>
            <a:ext cx="2843175" cy="6476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smtClean="0">
                <a:solidFill>
                  <a:srgbClr val="000000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210 돌담길 B" charset="0"/>
                <a:ea typeface="210 돌담길 B" charset="0"/>
              </a:rPr>
              <a:t>← </a:t>
            </a:r>
            <a:r>
              <a:rPr lang="ko-KR" altLang="en-US" sz="3600" dirty="0" err="1" smtClean="0">
                <a:solidFill>
                  <a:srgbClr val="000000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210 돌담길 B" charset="0"/>
                <a:ea typeface="210 돌담길 B" charset="0"/>
              </a:rPr>
              <a:t>안드로이드</a:t>
            </a:r>
            <a:r>
              <a:rPr lang="ko-KR" altLang="en-US" sz="3600" dirty="0" smtClean="0">
                <a:solidFill>
                  <a:srgbClr val="000000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210 돌담길 B" charset="0"/>
                <a:ea typeface="210 돌담길 B" charset="0"/>
              </a:rPr>
              <a:t> 코딩</a:t>
            </a:r>
            <a:endParaRPr lang="ko-KR" altLang="en-US" sz="4400" b="0" cap="none" dirty="0" smtClean="0">
              <a:solidFill>
                <a:srgbClr val="000000"/>
              </a:solidFill>
              <a:latin typeface="210 돌담길 B" charset="0"/>
              <a:ea typeface="210 돌담길 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>
            <a:spLocks/>
          </p:cNvSpPr>
          <p:nvPr/>
        </p:nvSpPr>
        <p:spPr>
          <a:xfrm>
            <a:off x="214630" y="118047"/>
            <a:ext cx="11914505" cy="6627495"/>
          </a:xfrm>
          <a:custGeom>
            <a:avLst/>
            <a:gdLst>
              <a:gd name="TX0" fmla="*/ 4825 w 10297259"/>
              <a:gd name="TY0" fmla="*/ 1069131 h 6386948"/>
              <a:gd name="TX1" fmla="*/ 1073956 w 10297259"/>
              <a:gd name="TY1" fmla="*/ 0 h 6386948"/>
              <a:gd name="TX2" fmla="*/ 9215767 w 10297259"/>
              <a:gd name="TY2" fmla="*/ 0 h 6386948"/>
              <a:gd name="TX3" fmla="*/ 10284898 w 10297259"/>
              <a:gd name="TY3" fmla="*/ 1069131 h 6386948"/>
              <a:gd name="TX4" fmla="*/ 10284898 w 10297259"/>
              <a:gd name="TY4" fmla="*/ 5345524 h 6386948"/>
              <a:gd name="TX5" fmla="*/ 9825367 w 10297259"/>
              <a:gd name="TY5" fmla="*/ 6386946 h 6386948"/>
              <a:gd name="TX6" fmla="*/ 505920 w 10297259"/>
              <a:gd name="TY6" fmla="*/ 6386945 h 6386948"/>
              <a:gd name="TX7" fmla="*/ 4825 w 10297259"/>
              <a:gd name="TY7" fmla="*/ 5345524 h 6386948"/>
              <a:gd name="TX8" fmla="*/ 4825 w 10297259"/>
              <a:gd name="TY8" fmla="*/ 1069131 h 638694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0297259" h="6386948">
                <a:moveTo>
                  <a:pt x="4825" y="1069131"/>
                </a:moveTo>
                <a:cubicBezTo>
                  <a:pt x="4825" y="478666"/>
                  <a:pt x="483491" y="0"/>
                  <a:pt x="1073956" y="0"/>
                </a:cubicBezTo>
                <a:lnTo>
                  <a:pt x="9215767" y="0"/>
                </a:lnTo>
                <a:cubicBezTo>
                  <a:pt x="9806232" y="0"/>
                  <a:pt x="10284898" y="478666"/>
                  <a:pt x="10284898" y="1069131"/>
                </a:cubicBezTo>
                <a:lnTo>
                  <a:pt x="10284898" y="5345524"/>
                </a:lnTo>
                <a:cubicBezTo>
                  <a:pt x="10284898" y="5935989"/>
                  <a:pt x="10415832" y="6386946"/>
                  <a:pt x="9825367" y="6386946"/>
                </a:cubicBezTo>
                <a:lnTo>
                  <a:pt x="505920" y="6386945"/>
                </a:lnTo>
                <a:cubicBezTo>
                  <a:pt x="-84545" y="6386945"/>
                  <a:pt x="4825" y="5935989"/>
                  <a:pt x="4825" y="5345524"/>
                </a:cubicBezTo>
                <a:lnTo>
                  <a:pt x="4825" y="1069131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601470" y="395605"/>
            <a:ext cx="3300730" cy="5226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210 연필스케치 R" charset="0"/>
                <a:ea typeface="210 연필스케치 R" charset="0"/>
              </a:rPr>
              <a:t>Chapter. 03 결과물</a:t>
            </a:r>
            <a:endParaRPr lang="ko-KR" altLang="en-US" sz="2800" b="0" cap="none" dirty="0" smtClean="0">
              <a:solidFill>
                <a:srgbClr val="000000"/>
              </a:solidFill>
              <a:latin typeface="210 연필스케치 R" charset="0"/>
              <a:ea typeface="210 연필스케치 R" charset="0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868805" y="962660"/>
            <a:ext cx="3897630" cy="635"/>
          </a:xfrm>
          <a:prstGeom prst="line">
            <a:avLst/>
          </a:prstGeom>
          <a:ln w="76200" cap="rnd" cmpd="sng">
            <a:solidFill>
              <a:srgbClr val="EAD3D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934720" y="395605"/>
            <a:ext cx="667385" cy="625475"/>
            <a:chOff x="934720" y="395605"/>
            <a:chExt cx="667385" cy="625475"/>
          </a:xfrm>
        </p:grpSpPr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934720" y="395605"/>
              <a:ext cx="667385" cy="625475"/>
            </a:xfrm>
            <a:custGeom>
              <a:avLst/>
              <a:gdLst>
                <a:gd name="TX0" fmla="*/ 33 w 513"/>
                <a:gd name="TY0" fmla="*/ 0 h 481"/>
                <a:gd name="TX1" fmla="*/ 478 w 513"/>
                <a:gd name="TY1" fmla="*/ 0 h 481"/>
                <a:gd name="TX2" fmla="*/ 491 w 513"/>
                <a:gd name="TY2" fmla="*/ 3 h 481"/>
                <a:gd name="TX3" fmla="*/ 502 w 513"/>
                <a:gd name="TY3" fmla="*/ 10 h 481"/>
                <a:gd name="TX4" fmla="*/ 510 w 513"/>
                <a:gd name="TY4" fmla="*/ 21 h 481"/>
                <a:gd name="TX5" fmla="*/ 512 w 513"/>
                <a:gd name="TY5" fmla="*/ 34 h 481"/>
                <a:gd name="TX6" fmla="*/ 512 w 513"/>
                <a:gd name="TY6" fmla="*/ 446 h 481"/>
                <a:gd name="TX7" fmla="*/ 510 w 513"/>
                <a:gd name="TY7" fmla="*/ 460 h 481"/>
                <a:gd name="TX8" fmla="*/ 502 w 513"/>
                <a:gd name="TY8" fmla="*/ 470 h 481"/>
                <a:gd name="TX9" fmla="*/ 491 w 513"/>
                <a:gd name="TY9" fmla="*/ 478 h 481"/>
                <a:gd name="TX10" fmla="*/ 478 w 513"/>
                <a:gd name="TY10" fmla="*/ 480 h 481"/>
                <a:gd name="TX11" fmla="*/ 33 w 513"/>
                <a:gd name="TY11" fmla="*/ 480 h 481"/>
                <a:gd name="TX12" fmla="*/ 20 w 513"/>
                <a:gd name="TY12" fmla="*/ 478 h 481"/>
                <a:gd name="TX13" fmla="*/ 10 w 513"/>
                <a:gd name="TY13" fmla="*/ 470 h 481"/>
                <a:gd name="TX14" fmla="*/ 3 w 513"/>
                <a:gd name="TY14" fmla="*/ 460 h 481"/>
                <a:gd name="TX15" fmla="*/ 0 w 513"/>
                <a:gd name="TY15" fmla="*/ 446 h 481"/>
                <a:gd name="TX16" fmla="*/ 0 w 513"/>
                <a:gd name="TY16" fmla="*/ 34 h 481"/>
                <a:gd name="TX17" fmla="*/ 3 w 513"/>
                <a:gd name="TY17" fmla="*/ 21 h 481"/>
                <a:gd name="TX18" fmla="*/ 10 w 513"/>
                <a:gd name="TY18" fmla="*/ 10 h 481"/>
                <a:gd name="TX19" fmla="*/ 20 w 513"/>
                <a:gd name="TY19" fmla="*/ 3 h 481"/>
                <a:gd name="TX20" fmla="*/ 33 w 513"/>
                <a:gd name="TY20" fmla="*/ 0 h 48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513" h="481">
                  <a:moveTo>
                    <a:pt x="33" y="0"/>
                  </a:moveTo>
                  <a:lnTo>
                    <a:pt x="478" y="0"/>
                  </a:lnTo>
                  <a:lnTo>
                    <a:pt x="491" y="3"/>
                  </a:lnTo>
                  <a:lnTo>
                    <a:pt x="502" y="10"/>
                  </a:lnTo>
                  <a:lnTo>
                    <a:pt x="510" y="21"/>
                  </a:lnTo>
                  <a:lnTo>
                    <a:pt x="512" y="34"/>
                  </a:lnTo>
                  <a:lnTo>
                    <a:pt x="512" y="446"/>
                  </a:lnTo>
                  <a:lnTo>
                    <a:pt x="510" y="460"/>
                  </a:lnTo>
                  <a:lnTo>
                    <a:pt x="502" y="470"/>
                  </a:lnTo>
                  <a:lnTo>
                    <a:pt x="491" y="478"/>
                  </a:lnTo>
                  <a:lnTo>
                    <a:pt x="478" y="480"/>
                  </a:lnTo>
                  <a:lnTo>
                    <a:pt x="33" y="480"/>
                  </a:lnTo>
                  <a:lnTo>
                    <a:pt x="20" y="478"/>
                  </a:lnTo>
                  <a:lnTo>
                    <a:pt x="10" y="470"/>
                  </a:lnTo>
                  <a:lnTo>
                    <a:pt x="3" y="460"/>
                  </a:lnTo>
                  <a:lnTo>
                    <a:pt x="0" y="446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3F6F5"/>
            </a:solidFill>
            <a:ln w="0" cap="flat" cmpd="sng">
              <a:solidFill>
                <a:srgbClr val="F3F6F5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049655" y="490220"/>
              <a:ext cx="436880" cy="436880"/>
            </a:xfrm>
            <a:custGeom>
              <a:avLst/>
              <a:gdLst>
                <a:gd name="TX0" fmla="*/ 128 w 336"/>
                <a:gd name="TY0" fmla="*/ 0 h 336"/>
                <a:gd name="TX1" fmla="*/ 207 w 336"/>
                <a:gd name="TY1" fmla="*/ 0 h 336"/>
                <a:gd name="TX2" fmla="*/ 212 w 336"/>
                <a:gd name="TY2" fmla="*/ 0 h 336"/>
                <a:gd name="TX3" fmla="*/ 215 w 336"/>
                <a:gd name="TY3" fmla="*/ 3 h 336"/>
                <a:gd name="TX4" fmla="*/ 217 w 336"/>
                <a:gd name="TY4" fmla="*/ 7 h 336"/>
                <a:gd name="TX5" fmla="*/ 219 w 336"/>
                <a:gd name="TY5" fmla="*/ 11 h 336"/>
                <a:gd name="TX6" fmla="*/ 219 w 336"/>
                <a:gd name="TY6" fmla="*/ 105 h 336"/>
                <a:gd name="TX7" fmla="*/ 220 w 336"/>
                <a:gd name="TY7" fmla="*/ 110 h 336"/>
                <a:gd name="TX8" fmla="*/ 223 w 336"/>
                <a:gd name="TY8" fmla="*/ 113 h 336"/>
                <a:gd name="TX9" fmla="*/ 225 w 336"/>
                <a:gd name="TY9" fmla="*/ 116 h 336"/>
                <a:gd name="TX10" fmla="*/ 231 w 336"/>
                <a:gd name="TY10" fmla="*/ 117 h 336"/>
                <a:gd name="TX11" fmla="*/ 325 w 336"/>
                <a:gd name="TY11" fmla="*/ 117 h 336"/>
                <a:gd name="TX12" fmla="*/ 329 w 336"/>
                <a:gd name="TY12" fmla="*/ 118 h 336"/>
                <a:gd name="TX13" fmla="*/ 333 w 336"/>
                <a:gd name="TY13" fmla="*/ 119 h 336"/>
                <a:gd name="TX14" fmla="*/ 335 w 336"/>
                <a:gd name="TY14" fmla="*/ 123 h 336"/>
                <a:gd name="TX15" fmla="*/ 335 w 336"/>
                <a:gd name="TY15" fmla="*/ 127 h 336"/>
                <a:gd name="TX16" fmla="*/ 335 w 336"/>
                <a:gd name="TY16" fmla="*/ 207 h 336"/>
                <a:gd name="TX17" fmla="*/ 335 w 336"/>
                <a:gd name="TY17" fmla="*/ 211 h 336"/>
                <a:gd name="TX18" fmla="*/ 333 w 336"/>
                <a:gd name="TY18" fmla="*/ 215 h 336"/>
                <a:gd name="TX19" fmla="*/ 329 w 336"/>
                <a:gd name="TY19" fmla="*/ 218 h 336"/>
                <a:gd name="TX20" fmla="*/ 325 w 336"/>
                <a:gd name="TY20" fmla="*/ 218 h 336"/>
                <a:gd name="TX21" fmla="*/ 231 w 336"/>
                <a:gd name="TY21" fmla="*/ 218 h 336"/>
                <a:gd name="TX22" fmla="*/ 225 w 336"/>
                <a:gd name="TY22" fmla="*/ 219 h 336"/>
                <a:gd name="TX23" fmla="*/ 223 w 336"/>
                <a:gd name="TY23" fmla="*/ 222 h 336"/>
                <a:gd name="TX24" fmla="*/ 220 w 336"/>
                <a:gd name="TY24" fmla="*/ 225 h 336"/>
                <a:gd name="TX25" fmla="*/ 219 w 336"/>
                <a:gd name="TY25" fmla="*/ 229 h 336"/>
                <a:gd name="TX26" fmla="*/ 219 w 336"/>
                <a:gd name="TY26" fmla="*/ 324 h 336"/>
                <a:gd name="TX27" fmla="*/ 217 w 336"/>
                <a:gd name="TY27" fmla="*/ 328 h 336"/>
                <a:gd name="TX28" fmla="*/ 215 w 336"/>
                <a:gd name="TY28" fmla="*/ 332 h 336"/>
                <a:gd name="TX29" fmla="*/ 212 w 336"/>
                <a:gd name="TY29" fmla="*/ 334 h 336"/>
                <a:gd name="TX30" fmla="*/ 207 w 336"/>
                <a:gd name="TY30" fmla="*/ 335 h 336"/>
                <a:gd name="TX31" fmla="*/ 128 w 336"/>
                <a:gd name="TY31" fmla="*/ 335 h 336"/>
                <a:gd name="TX32" fmla="*/ 124 w 336"/>
                <a:gd name="TY32" fmla="*/ 334 h 336"/>
                <a:gd name="TX33" fmla="*/ 121 w 336"/>
                <a:gd name="TY33" fmla="*/ 332 h 336"/>
                <a:gd name="TX34" fmla="*/ 118 w 336"/>
                <a:gd name="TY34" fmla="*/ 328 h 336"/>
                <a:gd name="TX35" fmla="*/ 117 w 336"/>
                <a:gd name="TY35" fmla="*/ 324 h 336"/>
                <a:gd name="TX36" fmla="*/ 117 w 336"/>
                <a:gd name="TY36" fmla="*/ 229 h 336"/>
                <a:gd name="TX37" fmla="*/ 117 w 336"/>
                <a:gd name="TY37" fmla="*/ 225 h 336"/>
                <a:gd name="TX38" fmla="*/ 114 w 336"/>
                <a:gd name="TY38" fmla="*/ 222 h 336"/>
                <a:gd name="TX39" fmla="*/ 110 w 336"/>
                <a:gd name="TY39" fmla="*/ 219 h 336"/>
                <a:gd name="TX40" fmla="*/ 106 w 336"/>
                <a:gd name="TY40" fmla="*/ 218 h 336"/>
                <a:gd name="TX41" fmla="*/ 12 w 336"/>
                <a:gd name="TY41" fmla="*/ 218 h 336"/>
                <a:gd name="TX42" fmla="*/ 8 w 336"/>
                <a:gd name="TY42" fmla="*/ 218 h 336"/>
                <a:gd name="TX43" fmla="*/ 4 w 336"/>
                <a:gd name="TY43" fmla="*/ 215 h 336"/>
                <a:gd name="TX44" fmla="*/ 1 w 336"/>
                <a:gd name="TY44" fmla="*/ 211 h 336"/>
                <a:gd name="TX45" fmla="*/ 0 w 336"/>
                <a:gd name="TY45" fmla="*/ 207 h 336"/>
                <a:gd name="TX46" fmla="*/ 0 w 336"/>
                <a:gd name="TY46" fmla="*/ 127 h 336"/>
                <a:gd name="TX47" fmla="*/ 1 w 336"/>
                <a:gd name="TY47" fmla="*/ 123 h 336"/>
                <a:gd name="TX48" fmla="*/ 4 w 336"/>
                <a:gd name="TY48" fmla="*/ 119 h 336"/>
                <a:gd name="TX49" fmla="*/ 8 w 336"/>
                <a:gd name="TY49" fmla="*/ 118 h 336"/>
                <a:gd name="TX50" fmla="*/ 12 w 336"/>
                <a:gd name="TY50" fmla="*/ 117 h 336"/>
                <a:gd name="TX51" fmla="*/ 106 w 336"/>
                <a:gd name="TY51" fmla="*/ 117 h 336"/>
                <a:gd name="TX52" fmla="*/ 110 w 336"/>
                <a:gd name="TY52" fmla="*/ 116 h 336"/>
                <a:gd name="TX53" fmla="*/ 114 w 336"/>
                <a:gd name="TY53" fmla="*/ 113 h 336"/>
                <a:gd name="TX54" fmla="*/ 117 w 336"/>
                <a:gd name="TY54" fmla="*/ 110 h 336"/>
                <a:gd name="TX55" fmla="*/ 117 w 336"/>
                <a:gd name="TY55" fmla="*/ 105 h 336"/>
                <a:gd name="TX56" fmla="*/ 117 w 336"/>
                <a:gd name="TY56" fmla="*/ 11 h 336"/>
                <a:gd name="TX57" fmla="*/ 118 w 336"/>
                <a:gd name="TY57" fmla="*/ 7 h 336"/>
                <a:gd name="TX58" fmla="*/ 121 w 336"/>
                <a:gd name="TY58" fmla="*/ 3 h 336"/>
                <a:gd name="TX59" fmla="*/ 124 w 336"/>
                <a:gd name="TY59" fmla="*/ 0 h 336"/>
                <a:gd name="TX60" fmla="*/ 128 w 336"/>
                <a:gd name="TY60" fmla="*/ 0 h 33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</a:cxnLst>
              <a:rect l="l" t="t" r="r" b="b"/>
              <a:pathLst>
                <a:path w="336" h="336">
                  <a:moveTo>
                    <a:pt x="128" y="0"/>
                  </a:moveTo>
                  <a:lnTo>
                    <a:pt x="207" y="0"/>
                  </a:lnTo>
                  <a:lnTo>
                    <a:pt x="212" y="0"/>
                  </a:lnTo>
                  <a:lnTo>
                    <a:pt x="215" y="3"/>
                  </a:lnTo>
                  <a:lnTo>
                    <a:pt x="217" y="7"/>
                  </a:lnTo>
                  <a:lnTo>
                    <a:pt x="219" y="11"/>
                  </a:lnTo>
                  <a:lnTo>
                    <a:pt x="219" y="105"/>
                  </a:lnTo>
                  <a:lnTo>
                    <a:pt x="220" y="110"/>
                  </a:lnTo>
                  <a:lnTo>
                    <a:pt x="223" y="113"/>
                  </a:lnTo>
                  <a:lnTo>
                    <a:pt x="225" y="116"/>
                  </a:lnTo>
                  <a:lnTo>
                    <a:pt x="231" y="117"/>
                  </a:lnTo>
                  <a:lnTo>
                    <a:pt x="325" y="117"/>
                  </a:lnTo>
                  <a:lnTo>
                    <a:pt x="329" y="118"/>
                  </a:lnTo>
                  <a:lnTo>
                    <a:pt x="333" y="119"/>
                  </a:lnTo>
                  <a:lnTo>
                    <a:pt x="335" y="123"/>
                  </a:lnTo>
                  <a:lnTo>
                    <a:pt x="335" y="127"/>
                  </a:lnTo>
                  <a:lnTo>
                    <a:pt x="335" y="207"/>
                  </a:lnTo>
                  <a:lnTo>
                    <a:pt x="335" y="211"/>
                  </a:lnTo>
                  <a:lnTo>
                    <a:pt x="333" y="215"/>
                  </a:lnTo>
                  <a:lnTo>
                    <a:pt x="329" y="218"/>
                  </a:lnTo>
                  <a:lnTo>
                    <a:pt x="325" y="218"/>
                  </a:lnTo>
                  <a:lnTo>
                    <a:pt x="231" y="218"/>
                  </a:lnTo>
                  <a:lnTo>
                    <a:pt x="225" y="219"/>
                  </a:lnTo>
                  <a:lnTo>
                    <a:pt x="223" y="222"/>
                  </a:lnTo>
                  <a:lnTo>
                    <a:pt x="220" y="225"/>
                  </a:lnTo>
                  <a:lnTo>
                    <a:pt x="219" y="229"/>
                  </a:lnTo>
                  <a:lnTo>
                    <a:pt x="219" y="324"/>
                  </a:lnTo>
                  <a:lnTo>
                    <a:pt x="217" y="328"/>
                  </a:lnTo>
                  <a:lnTo>
                    <a:pt x="215" y="332"/>
                  </a:lnTo>
                  <a:lnTo>
                    <a:pt x="212" y="334"/>
                  </a:lnTo>
                  <a:lnTo>
                    <a:pt x="207" y="335"/>
                  </a:lnTo>
                  <a:lnTo>
                    <a:pt x="128" y="335"/>
                  </a:lnTo>
                  <a:lnTo>
                    <a:pt x="124" y="334"/>
                  </a:lnTo>
                  <a:lnTo>
                    <a:pt x="121" y="332"/>
                  </a:lnTo>
                  <a:lnTo>
                    <a:pt x="118" y="328"/>
                  </a:lnTo>
                  <a:lnTo>
                    <a:pt x="117" y="324"/>
                  </a:lnTo>
                  <a:lnTo>
                    <a:pt x="117" y="229"/>
                  </a:lnTo>
                  <a:lnTo>
                    <a:pt x="117" y="225"/>
                  </a:lnTo>
                  <a:lnTo>
                    <a:pt x="114" y="222"/>
                  </a:lnTo>
                  <a:lnTo>
                    <a:pt x="110" y="219"/>
                  </a:lnTo>
                  <a:lnTo>
                    <a:pt x="106" y="218"/>
                  </a:lnTo>
                  <a:lnTo>
                    <a:pt x="12" y="218"/>
                  </a:lnTo>
                  <a:lnTo>
                    <a:pt x="8" y="218"/>
                  </a:lnTo>
                  <a:lnTo>
                    <a:pt x="4" y="215"/>
                  </a:lnTo>
                  <a:lnTo>
                    <a:pt x="1" y="211"/>
                  </a:lnTo>
                  <a:lnTo>
                    <a:pt x="0" y="207"/>
                  </a:lnTo>
                  <a:lnTo>
                    <a:pt x="0" y="127"/>
                  </a:lnTo>
                  <a:lnTo>
                    <a:pt x="1" y="123"/>
                  </a:lnTo>
                  <a:lnTo>
                    <a:pt x="4" y="119"/>
                  </a:lnTo>
                  <a:lnTo>
                    <a:pt x="8" y="118"/>
                  </a:lnTo>
                  <a:lnTo>
                    <a:pt x="12" y="117"/>
                  </a:lnTo>
                  <a:lnTo>
                    <a:pt x="106" y="117"/>
                  </a:lnTo>
                  <a:lnTo>
                    <a:pt x="110" y="116"/>
                  </a:lnTo>
                  <a:lnTo>
                    <a:pt x="114" y="113"/>
                  </a:lnTo>
                  <a:lnTo>
                    <a:pt x="117" y="110"/>
                  </a:lnTo>
                  <a:lnTo>
                    <a:pt x="117" y="105"/>
                  </a:lnTo>
                  <a:lnTo>
                    <a:pt x="117" y="11"/>
                  </a:lnTo>
                  <a:lnTo>
                    <a:pt x="118" y="7"/>
                  </a:lnTo>
                  <a:lnTo>
                    <a:pt x="121" y="3"/>
                  </a:lnTo>
                  <a:lnTo>
                    <a:pt x="124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32804"/>
            </a:solidFill>
            <a:ln w="0" cap="flat" cmpd="sng">
              <a:solidFill>
                <a:srgbClr val="F32804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1" name="Freeform 20"/>
          <p:cNvSpPr>
            <a:spLocks/>
          </p:cNvSpPr>
          <p:nvPr/>
        </p:nvSpPr>
        <p:spPr bwMode="auto">
          <a:xfrm>
            <a:off x="11162665" y="5782945"/>
            <a:ext cx="845185" cy="841375"/>
          </a:xfrm>
          <a:custGeom>
            <a:avLst/>
            <a:gdLst>
              <a:gd name="TX0" fmla="*/ 62 w 139"/>
              <a:gd name="TY0" fmla="*/ 124 h 126"/>
              <a:gd name="TX1" fmla="*/ 63 w 139"/>
              <a:gd name="TY1" fmla="*/ 125 h 126"/>
              <a:gd name="TX2" fmla="*/ 62 w 139"/>
              <a:gd name="TY2" fmla="*/ 124 h 126"/>
              <a:gd name="TX3" fmla="*/ 62 w 139"/>
              <a:gd name="TY3" fmla="*/ 124 h 126"/>
              <a:gd name="TX4" fmla="*/ 62 w 139"/>
              <a:gd name="TY4" fmla="*/ 124 h 126"/>
              <a:gd name="TX6" fmla="*/ 29 w 139"/>
              <a:gd name="TY6" fmla="*/ 0 h 126"/>
              <a:gd name="TX7" fmla="*/ 43 w 139"/>
              <a:gd name="TY7" fmla="*/ 0 h 126"/>
              <a:gd name="TX8" fmla="*/ 54 w 139"/>
              <a:gd name="TY8" fmla="*/ 4 h 126"/>
              <a:gd name="TX9" fmla="*/ 60 w 139"/>
              <a:gd name="TY9" fmla="*/ 10 h 126"/>
              <a:gd name="TX10" fmla="*/ 66 w 139"/>
              <a:gd name="TY10" fmla="*/ 19 h 126"/>
              <a:gd name="TX11" fmla="*/ 68 w 139"/>
              <a:gd name="TY11" fmla="*/ 27 h 126"/>
              <a:gd name="TX12" fmla="*/ 70 w 139"/>
              <a:gd name="TY12" fmla="*/ 32 h 126"/>
              <a:gd name="TX13" fmla="*/ 72 w 139"/>
              <a:gd name="TY13" fmla="*/ 27 h 126"/>
              <a:gd name="TX14" fmla="*/ 76 w 139"/>
              <a:gd name="TY14" fmla="*/ 21 h 126"/>
              <a:gd name="TX15" fmla="*/ 83 w 139"/>
              <a:gd name="TY15" fmla="*/ 13 h 126"/>
              <a:gd name="TX16" fmla="*/ 91 w 139"/>
              <a:gd name="TY16" fmla="*/ 6 h 126"/>
              <a:gd name="TX17" fmla="*/ 101 w 139"/>
              <a:gd name="TY17" fmla="*/ 4 h 126"/>
              <a:gd name="TX18" fmla="*/ 115 w 139"/>
              <a:gd name="TY18" fmla="*/ 6 h 126"/>
              <a:gd name="TX19" fmla="*/ 126 w 139"/>
              <a:gd name="TY19" fmla="*/ 13 h 126"/>
              <a:gd name="TX20" fmla="*/ 134 w 139"/>
              <a:gd name="TY20" fmla="*/ 22 h 126"/>
              <a:gd name="TX21" fmla="*/ 138 w 139"/>
              <a:gd name="TY21" fmla="*/ 35 h 126"/>
              <a:gd name="TX22" fmla="*/ 136 w 139"/>
              <a:gd name="TY22" fmla="*/ 49 h 126"/>
              <a:gd name="TX23" fmla="*/ 131 w 139"/>
              <a:gd name="TY23" fmla="*/ 62 h 126"/>
              <a:gd name="TX24" fmla="*/ 121 w 139"/>
              <a:gd name="TY24" fmla="*/ 77 h 126"/>
              <a:gd name="TX25" fmla="*/ 106 w 139"/>
              <a:gd name="TY25" fmla="*/ 90 h 126"/>
              <a:gd name="TX26" fmla="*/ 89 w 139"/>
              <a:gd name="TY26" fmla="*/ 102 h 126"/>
              <a:gd name="TX27" fmla="*/ 73 w 139"/>
              <a:gd name="TY27" fmla="*/ 113 h 126"/>
              <a:gd name="TX28" fmla="*/ 62 w 139"/>
              <a:gd name="TY28" fmla="*/ 124 h 126"/>
              <a:gd name="TX29" fmla="*/ 53 w 139"/>
              <a:gd name="TY29" fmla="*/ 112 h 126"/>
              <a:gd name="TX30" fmla="*/ 38 w 139"/>
              <a:gd name="TY30" fmla="*/ 99 h 126"/>
              <a:gd name="TX31" fmla="*/ 25 w 139"/>
              <a:gd name="TY31" fmla="*/ 85 h 126"/>
              <a:gd name="TX32" fmla="*/ 13 w 139"/>
              <a:gd name="TY32" fmla="*/ 69 h 126"/>
              <a:gd name="TX33" fmla="*/ 4 w 139"/>
              <a:gd name="TY33" fmla="*/ 55 h 126"/>
              <a:gd name="TX34" fmla="*/ 0 w 139"/>
              <a:gd name="TY34" fmla="*/ 40 h 126"/>
              <a:gd name="TX35" fmla="*/ 1 w 139"/>
              <a:gd name="TY35" fmla="*/ 26 h 126"/>
              <a:gd name="TX36" fmla="*/ 8 w 139"/>
              <a:gd name="TY36" fmla="*/ 13 h 126"/>
              <a:gd name="TX37" fmla="*/ 17 w 139"/>
              <a:gd name="TY37" fmla="*/ 5 h 126"/>
              <a:gd name="TX38" fmla="*/ 29 w 139"/>
              <a:gd name="TY38" fmla="*/ 0 h 1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39" h="126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199370" y="5368290"/>
            <a:ext cx="1384300" cy="1256030"/>
            <a:chOff x="10199370" y="5368290"/>
            <a:chExt cx="1384300" cy="1256030"/>
          </a:xfrm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199370" y="5452745"/>
              <a:ext cx="1107440" cy="1171575"/>
            </a:xfrm>
            <a:custGeom>
              <a:avLst/>
              <a:gdLst>
                <a:gd name="TX0" fmla="*/ 69 w 461"/>
                <a:gd name="TY0" fmla="*/ 231 h 500"/>
                <a:gd name="TX1" fmla="*/ 85 w 461"/>
                <a:gd name="TY1" fmla="*/ 250 h 500"/>
                <a:gd name="TX2" fmla="*/ 103 w 461"/>
                <a:gd name="TY2" fmla="*/ 269 h 500"/>
                <a:gd name="TX3" fmla="*/ 120 w 461"/>
                <a:gd name="TY3" fmla="*/ 284 h 500"/>
                <a:gd name="TX4" fmla="*/ 136 w 461"/>
                <a:gd name="TY4" fmla="*/ 297 h 500"/>
                <a:gd name="TX5" fmla="*/ 148 w 461"/>
                <a:gd name="TY5" fmla="*/ 305 h 500"/>
                <a:gd name="TX6" fmla="*/ 158 w 461"/>
                <a:gd name="TY6" fmla="*/ 310 h 500"/>
                <a:gd name="TX7" fmla="*/ 165 w 461"/>
                <a:gd name="TY7" fmla="*/ 312 h 500"/>
                <a:gd name="TX8" fmla="*/ 175 w 461"/>
                <a:gd name="TY8" fmla="*/ 309 h 500"/>
                <a:gd name="TX9" fmla="*/ 187 w 461"/>
                <a:gd name="TY9" fmla="*/ 303 h 500"/>
                <a:gd name="TX10" fmla="*/ 202 w 461"/>
                <a:gd name="TY10" fmla="*/ 293 h 500"/>
                <a:gd name="TX11" fmla="*/ 217 w 461"/>
                <a:gd name="TY11" fmla="*/ 280 h 500"/>
                <a:gd name="TX12" fmla="*/ 234 w 461"/>
                <a:gd name="TY12" fmla="*/ 266 h 500"/>
                <a:gd name="TX13" fmla="*/ 253 w 461"/>
                <a:gd name="TY13" fmla="*/ 249 h 500"/>
                <a:gd name="TX14" fmla="*/ 268 w 461"/>
                <a:gd name="TY14" fmla="*/ 231 h 500"/>
                <a:gd name="TX15" fmla="*/ 69 w 461"/>
                <a:gd name="TY15" fmla="*/ 231 h 500"/>
                <a:gd name="TX17" fmla="*/ 241 w 461"/>
                <a:gd name="TY17" fmla="*/ 0 h 500"/>
                <a:gd name="TX18" fmla="*/ 244 w 461"/>
                <a:gd name="TY18" fmla="*/ 1 h 500"/>
                <a:gd name="TX19" fmla="*/ 257 w 461"/>
                <a:gd name="TY19" fmla="*/ 5 h 500"/>
                <a:gd name="TX20" fmla="*/ 271 w 461"/>
                <a:gd name="TY20" fmla="*/ 13 h 500"/>
                <a:gd name="TX21" fmla="*/ 287 w 461"/>
                <a:gd name="TY21" fmla="*/ 24 h 500"/>
                <a:gd name="TX22" fmla="*/ 302 w 461"/>
                <a:gd name="TY22" fmla="*/ 38 h 500"/>
                <a:gd name="TX23" fmla="*/ 316 w 461"/>
                <a:gd name="TY23" fmla="*/ 55 h 500"/>
                <a:gd name="TX24" fmla="*/ 327 w 461"/>
                <a:gd name="TY24" fmla="*/ 75 h 500"/>
                <a:gd name="TX25" fmla="*/ 335 w 461"/>
                <a:gd name="TY25" fmla="*/ 98 h 500"/>
                <a:gd name="TX26" fmla="*/ 338 w 461"/>
                <a:gd name="TY26" fmla="*/ 125 h 500"/>
                <a:gd name="TX27" fmla="*/ 335 w 461"/>
                <a:gd name="TY27" fmla="*/ 147 h 500"/>
                <a:gd name="TX28" fmla="*/ 329 w 461"/>
                <a:gd name="TY28" fmla="*/ 169 h 500"/>
                <a:gd name="TX29" fmla="*/ 317 w 461"/>
                <a:gd name="TY29" fmla="*/ 193 h 500"/>
                <a:gd name="TX30" fmla="*/ 301 w 461"/>
                <a:gd name="TY30" fmla="*/ 216 h 500"/>
                <a:gd name="TX31" fmla="*/ 283 w 461"/>
                <a:gd name="TY31" fmla="*/ 238 h 500"/>
                <a:gd name="TX32" fmla="*/ 263 w 461"/>
                <a:gd name="TY32" fmla="*/ 261 h 500"/>
                <a:gd name="TX33" fmla="*/ 244 w 461"/>
                <a:gd name="TY33" fmla="*/ 280 h 500"/>
                <a:gd name="TX34" fmla="*/ 223 w 461"/>
                <a:gd name="TY34" fmla="*/ 297 h 500"/>
                <a:gd name="TX35" fmla="*/ 204 w 461"/>
                <a:gd name="TY35" fmla="*/ 312 h 500"/>
                <a:gd name="TX36" fmla="*/ 187 w 461"/>
                <a:gd name="TY36" fmla="*/ 321 h 500"/>
                <a:gd name="TX37" fmla="*/ 172 w 461"/>
                <a:gd name="TY37" fmla="*/ 327 h 500"/>
                <a:gd name="TX38" fmla="*/ 174 w 461"/>
                <a:gd name="TY38" fmla="*/ 338 h 500"/>
                <a:gd name="TX39" fmla="*/ 178 w 461"/>
                <a:gd name="TY39" fmla="*/ 354 h 500"/>
                <a:gd name="TX40" fmla="*/ 183 w 461"/>
                <a:gd name="TY40" fmla="*/ 372 h 500"/>
                <a:gd name="TX41" fmla="*/ 191 w 461"/>
                <a:gd name="TY41" fmla="*/ 393 h 500"/>
                <a:gd name="TX42" fmla="*/ 200 w 461"/>
                <a:gd name="TY42" fmla="*/ 415 h 500"/>
                <a:gd name="TX43" fmla="*/ 211 w 461"/>
                <a:gd name="TY43" fmla="*/ 436 h 500"/>
                <a:gd name="TX44" fmla="*/ 224 w 461"/>
                <a:gd name="TY44" fmla="*/ 454 h 500"/>
                <a:gd name="TX45" fmla="*/ 240 w 461"/>
                <a:gd name="TY45" fmla="*/ 469 h 500"/>
                <a:gd name="TX46" fmla="*/ 257 w 461"/>
                <a:gd name="TY46" fmla="*/ 479 h 500"/>
                <a:gd name="TX47" fmla="*/ 278 w 461"/>
                <a:gd name="TY47" fmla="*/ 483 h 500"/>
                <a:gd name="TX48" fmla="*/ 296 w 461"/>
                <a:gd name="TY48" fmla="*/ 481 h 500"/>
                <a:gd name="TX49" fmla="*/ 313 w 461"/>
                <a:gd name="TY49" fmla="*/ 474 h 500"/>
                <a:gd name="TX50" fmla="*/ 326 w 461"/>
                <a:gd name="TY50" fmla="*/ 464 h 500"/>
                <a:gd name="TX51" fmla="*/ 336 w 461"/>
                <a:gd name="TY51" fmla="*/ 449 h 500"/>
                <a:gd name="TX52" fmla="*/ 344 w 461"/>
                <a:gd name="TY52" fmla="*/ 433 h 500"/>
                <a:gd name="TX53" fmla="*/ 352 w 461"/>
                <a:gd name="TY53" fmla="*/ 416 h 500"/>
                <a:gd name="TX54" fmla="*/ 359 w 461"/>
                <a:gd name="TY54" fmla="*/ 397 h 500"/>
                <a:gd name="TX55" fmla="*/ 364 w 461"/>
                <a:gd name="TY55" fmla="*/ 379 h 500"/>
                <a:gd name="TX56" fmla="*/ 371 w 461"/>
                <a:gd name="TY56" fmla="*/ 358 h 500"/>
                <a:gd name="TX57" fmla="*/ 378 w 461"/>
                <a:gd name="TY57" fmla="*/ 338 h 500"/>
                <a:gd name="TX58" fmla="*/ 386 w 461"/>
                <a:gd name="TY58" fmla="*/ 322 h 500"/>
                <a:gd name="TX59" fmla="*/ 402 w 461"/>
                <a:gd name="TY59" fmla="*/ 304 h 500"/>
                <a:gd name="TX60" fmla="*/ 416 w 461"/>
                <a:gd name="TY60" fmla="*/ 293 h 500"/>
                <a:gd name="TX61" fmla="*/ 431 w 461"/>
                <a:gd name="TY61" fmla="*/ 288 h 500"/>
                <a:gd name="TX62" fmla="*/ 443 w 461"/>
                <a:gd name="TY62" fmla="*/ 287 h 500"/>
                <a:gd name="TX63" fmla="*/ 450 w 461"/>
                <a:gd name="TY63" fmla="*/ 288 h 500"/>
                <a:gd name="TX64" fmla="*/ 454 w 461"/>
                <a:gd name="TY64" fmla="*/ 288 h 500"/>
                <a:gd name="TX65" fmla="*/ 457 w 461"/>
                <a:gd name="TY65" fmla="*/ 289 h 500"/>
                <a:gd name="TX66" fmla="*/ 458 w 461"/>
                <a:gd name="TY66" fmla="*/ 292 h 500"/>
                <a:gd name="TX67" fmla="*/ 460 w 461"/>
                <a:gd name="TY67" fmla="*/ 295 h 500"/>
                <a:gd name="TX68" fmla="*/ 460 w 461"/>
                <a:gd name="TY68" fmla="*/ 299 h 500"/>
                <a:gd name="TX69" fmla="*/ 458 w 461"/>
                <a:gd name="TY69" fmla="*/ 301 h 500"/>
                <a:gd name="TX70" fmla="*/ 456 w 461"/>
                <a:gd name="TY70" fmla="*/ 304 h 500"/>
                <a:gd name="TX71" fmla="*/ 452 w 461"/>
                <a:gd name="TY71" fmla="*/ 304 h 500"/>
                <a:gd name="TX72" fmla="*/ 449 w 461"/>
                <a:gd name="TY72" fmla="*/ 304 h 500"/>
                <a:gd name="TX73" fmla="*/ 446 w 461"/>
                <a:gd name="TY73" fmla="*/ 304 h 500"/>
                <a:gd name="TX74" fmla="*/ 439 w 461"/>
                <a:gd name="TY74" fmla="*/ 304 h 500"/>
                <a:gd name="TX75" fmla="*/ 427 w 461"/>
                <a:gd name="TY75" fmla="*/ 307 h 500"/>
                <a:gd name="TX76" fmla="*/ 414 w 461"/>
                <a:gd name="TY76" fmla="*/ 316 h 500"/>
                <a:gd name="TX77" fmla="*/ 399 w 461"/>
                <a:gd name="TY77" fmla="*/ 331 h 500"/>
                <a:gd name="TX78" fmla="*/ 393 w 461"/>
                <a:gd name="TY78" fmla="*/ 346 h 500"/>
                <a:gd name="TX79" fmla="*/ 386 w 461"/>
                <a:gd name="TY79" fmla="*/ 363 h 500"/>
                <a:gd name="TX80" fmla="*/ 380 w 461"/>
                <a:gd name="TY80" fmla="*/ 384 h 500"/>
                <a:gd name="TX81" fmla="*/ 373 w 461"/>
                <a:gd name="TY81" fmla="*/ 403 h 500"/>
                <a:gd name="TX82" fmla="*/ 367 w 461"/>
                <a:gd name="TY82" fmla="*/ 423 h 500"/>
                <a:gd name="TX83" fmla="*/ 359 w 461"/>
                <a:gd name="TY83" fmla="*/ 443 h 500"/>
                <a:gd name="TX84" fmla="*/ 348 w 461"/>
                <a:gd name="TY84" fmla="*/ 461 h 500"/>
                <a:gd name="TX85" fmla="*/ 336 w 461"/>
                <a:gd name="TY85" fmla="*/ 477 h 500"/>
                <a:gd name="TX86" fmla="*/ 321 w 461"/>
                <a:gd name="TY86" fmla="*/ 488 h 500"/>
                <a:gd name="TX87" fmla="*/ 301 w 461"/>
                <a:gd name="TY87" fmla="*/ 496 h 500"/>
                <a:gd name="TX88" fmla="*/ 279 w 461"/>
                <a:gd name="TY88" fmla="*/ 499 h 500"/>
                <a:gd name="TX89" fmla="*/ 278 w 461"/>
                <a:gd name="TY89" fmla="*/ 499 h 500"/>
                <a:gd name="TX90" fmla="*/ 257 w 461"/>
                <a:gd name="TY90" fmla="*/ 496 h 500"/>
                <a:gd name="TX91" fmla="*/ 237 w 461"/>
                <a:gd name="TY91" fmla="*/ 487 h 500"/>
                <a:gd name="TX92" fmla="*/ 221 w 461"/>
                <a:gd name="TY92" fmla="*/ 474 h 500"/>
                <a:gd name="TX93" fmla="*/ 207 w 461"/>
                <a:gd name="TY93" fmla="*/ 458 h 500"/>
                <a:gd name="TX94" fmla="*/ 194 w 461"/>
                <a:gd name="TY94" fmla="*/ 440 h 500"/>
                <a:gd name="TX95" fmla="*/ 185 w 461"/>
                <a:gd name="TY95" fmla="*/ 419 h 500"/>
                <a:gd name="TX96" fmla="*/ 175 w 461"/>
                <a:gd name="TY96" fmla="*/ 399 h 500"/>
                <a:gd name="TX97" fmla="*/ 169 w 461"/>
                <a:gd name="TY97" fmla="*/ 380 h 500"/>
                <a:gd name="TX98" fmla="*/ 164 w 461"/>
                <a:gd name="TY98" fmla="*/ 361 h 500"/>
                <a:gd name="TX99" fmla="*/ 160 w 461"/>
                <a:gd name="TY99" fmla="*/ 346 h 500"/>
                <a:gd name="TX100" fmla="*/ 157 w 461"/>
                <a:gd name="TY100" fmla="*/ 334 h 500"/>
                <a:gd name="TX101" fmla="*/ 156 w 461"/>
                <a:gd name="TY101" fmla="*/ 326 h 500"/>
                <a:gd name="TX102" fmla="*/ 141 w 461"/>
                <a:gd name="TY102" fmla="*/ 320 h 500"/>
                <a:gd name="TX103" fmla="*/ 127 w 461"/>
                <a:gd name="TY103" fmla="*/ 310 h 500"/>
                <a:gd name="TX104" fmla="*/ 113 w 461"/>
                <a:gd name="TY104" fmla="*/ 300 h 500"/>
                <a:gd name="TX105" fmla="*/ 101 w 461"/>
                <a:gd name="TY105" fmla="*/ 289 h 500"/>
                <a:gd name="TX106" fmla="*/ 92 w 461"/>
                <a:gd name="TY106" fmla="*/ 280 h 500"/>
                <a:gd name="TX107" fmla="*/ 72 w 461"/>
                <a:gd name="TY107" fmla="*/ 259 h 500"/>
                <a:gd name="TX108" fmla="*/ 52 w 461"/>
                <a:gd name="TY108" fmla="*/ 236 h 500"/>
                <a:gd name="TX109" fmla="*/ 35 w 461"/>
                <a:gd name="TY109" fmla="*/ 211 h 500"/>
                <a:gd name="TX110" fmla="*/ 20 w 461"/>
                <a:gd name="TY110" fmla="*/ 186 h 500"/>
                <a:gd name="TX111" fmla="*/ 9 w 461"/>
                <a:gd name="TY111" fmla="*/ 163 h 500"/>
                <a:gd name="TX112" fmla="*/ 1 w 461"/>
                <a:gd name="TY112" fmla="*/ 138 h 500"/>
                <a:gd name="TX113" fmla="*/ 0 w 461"/>
                <a:gd name="TY113" fmla="*/ 117 h 500"/>
                <a:gd name="TX114" fmla="*/ 4 w 461"/>
                <a:gd name="TY114" fmla="*/ 92 h 500"/>
                <a:gd name="TX115" fmla="*/ 11 w 461"/>
                <a:gd name="TY115" fmla="*/ 70 h 500"/>
                <a:gd name="TX116" fmla="*/ 21 w 461"/>
                <a:gd name="TY116" fmla="*/ 53 h 500"/>
                <a:gd name="TX117" fmla="*/ 34 w 461"/>
                <a:gd name="TY117" fmla="*/ 38 h 500"/>
                <a:gd name="TX118" fmla="*/ 46 w 461"/>
                <a:gd name="TY118" fmla="*/ 26 h 500"/>
                <a:gd name="TX119" fmla="*/ 58 w 461"/>
                <a:gd name="TY119" fmla="*/ 19 h 500"/>
                <a:gd name="TX120" fmla="*/ 68 w 461"/>
                <a:gd name="TY120" fmla="*/ 12 h 500"/>
                <a:gd name="TX121" fmla="*/ 75 w 461"/>
                <a:gd name="TY121" fmla="*/ 9 h 500"/>
                <a:gd name="TX122" fmla="*/ 77 w 461"/>
                <a:gd name="TY122" fmla="*/ 8 h 500"/>
                <a:gd name="TX123" fmla="*/ 81 w 461"/>
                <a:gd name="TY123" fmla="*/ 7 h 500"/>
                <a:gd name="TX124" fmla="*/ 84 w 461"/>
                <a:gd name="TY124" fmla="*/ 8 h 500"/>
                <a:gd name="TX125" fmla="*/ 86 w 461"/>
                <a:gd name="TY125" fmla="*/ 9 h 500"/>
                <a:gd name="TX126" fmla="*/ 88 w 461"/>
                <a:gd name="TY126" fmla="*/ 13 h 500"/>
                <a:gd name="TX127" fmla="*/ 88 w 461"/>
                <a:gd name="TY127" fmla="*/ 16 h 500"/>
                <a:gd name="TX128" fmla="*/ 88 w 461"/>
                <a:gd name="TY128" fmla="*/ 19 h 500"/>
                <a:gd name="TX129" fmla="*/ 85 w 461"/>
                <a:gd name="TY129" fmla="*/ 21 h 500"/>
                <a:gd name="TX130" fmla="*/ 83 w 461"/>
                <a:gd name="TY130" fmla="*/ 22 h 500"/>
                <a:gd name="TX131" fmla="*/ 80 w 461"/>
                <a:gd name="TY131" fmla="*/ 25 h 500"/>
                <a:gd name="TX132" fmla="*/ 72 w 461"/>
                <a:gd name="TY132" fmla="*/ 28 h 500"/>
                <a:gd name="TX133" fmla="*/ 62 w 461"/>
                <a:gd name="TY133" fmla="*/ 34 h 500"/>
                <a:gd name="TX134" fmla="*/ 50 w 461"/>
                <a:gd name="TY134" fmla="*/ 45 h 500"/>
                <a:gd name="TX135" fmla="*/ 38 w 461"/>
                <a:gd name="TY135" fmla="*/ 56 h 500"/>
                <a:gd name="TX136" fmla="*/ 28 w 461"/>
                <a:gd name="TY136" fmla="*/ 73 h 500"/>
                <a:gd name="TX137" fmla="*/ 20 w 461"/>
                <a:gd name="TY137" fmla="*/ 93 h 500"/>
                <a:gd name="TX138" fmla="*/ 16 w 461"/>
                <a:gd name="TY138" fmla="*/ 117 h 500"/>
                <a:gd name="TX139" fmla="*/ 17 w 461"/>
                <a:gd name="TY139" fmla="*/ 135 h 500"/>
                <a:gd name="TX140" fmla="*/ 24 w 461"/>
                <a:gd name="TY140" fmla="*/ 153 h 500"/>
                <a:gd name="TX141" fmla="*/ 31 w 461"/>
                <a:gd name="TY141" fmla="*/ 174 h 500"/>
                <a:gd name="TX142" fmla="*/ 43 w 461"/>
                <a:gd name="TY142" fmla="*/ 194 h 500"/>
                <a:gd name="TX143" fmla="*/ 58 w 461"/>
                <a:gd name="TY143" fmla="*/ 215 h 500"/>
                <a:gd name="TX144" fmla="*/ 60 w 461"/>
                <a:gd name="TY144" fmla="*/ 215 h 500"/>
                <a:gd name="TX145" fmla="*/ 283 w 461"/>
                <a:gd name="TY145" fmla="*/ 215 h 500"/>
                <a:gd name="TX146" fmla="*/ 299 w 461"/>
                <a:gd name="TY146" fmla="*/ 191 h 500"/>
                <a:gd name="TX147" fmla="*/ 312 w 461"/>
                <a:gd name="TY147" fmla="*/ 169 h 500"/>
                <a:gd name="TX148" fmla="*/ 319 w 461"/>
                <a:gd name="TY148" fmla="*/ 147 h 500"/>
                <a:gd name="TX149" fmla="*/ 322 w 461"/>
                <a:gd name="TY149" fmla="*/ 126 h 500"/>
                <a:gd name="TX150" fmla="*/ 318 w 461"/>
                <a:gd name="TY150" fmla="*/ 101 h 500"/>
                <a:gd name="TX151" fmla="*/ 312 w 461"/>
                <a:gd name="TY151" fmla="*/ 80 h 500"/>
                <a:gd name="TX152" fmla="*/ 301 w 461"/>
                <a:gd name="TY152" fmla="*/ 62 h 500"/>
                <a:gd name="TX153" fmla="*/ 288 w 461"/>
                <a:gd name="TY153" fmla="*/ 47 h 500"/>
                <a:gd name="TX154" fmla="*/ 275 w 461"/>
                <a:gd name="TY154" fmla="*/ 36 h 500"/>
                <a:gd name="TX155" fmla="*/ 262 w 461"/>
                <a:gd name="TY155" fmla="*/ 26 h 500"/>
                <a:gd name="TX156" fmla="*/ 249 w 461"/>
                <a:gd name="TY156" fmla="*/ 20 h 500"/>
                <a:gd name="TX157" fmla="*/ 240 w 461"/>
                <a:gd name="TY157" fmla="*/ 16 h 500"/>
                <a:gd name="TX158" fmla="*/ 237 w 461"/>
                <a:gd name="TY158" fmla="*/ 15 h 500"/>
                <a:gd name="TX159" fmla="*/ 234 w 461"/>
                <a:gd name="TY159" fmla="*/ 12 h 500"/>
                <a:gd name="TX160" fmla="*/ 233 w 461"/>
                <a:gd name="TY160" fmla="*/ 9 h 500"/>
                <a:gd name="TX161" fmla="*/ 234 w 461"/>
                <a:gd name="TY161" fmla="*/ 7 h 500"/>
                <a:gd name="TX162" fmla="*/ 236 w 461"/>
                <a:gd name="TY162" fmla="*/ 4 h 500"/>
                <a:gd name="TX163" fmla="*/ 238 w 461"/>
                <a:gd name="TY163" fmla="*/ 1 h 500"/>
                <a:gd name="TX164" fmla="*/ 241 w 461"/>
                <a:gd name="TY164" fmla="*/ 0 h 50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</a:cxnLst>
              <a:rect l="l" t="t" r="r" b="b"/>
              <a:pathLst>
                <a:path w="461" h="500">
                  <a:moveTo>
                    <a:pt x="69" y="231"/>
                  </a:moveTo>
                  <a:lnTo>
                    <a:pt x="85" y="250"/>
                  </a:lnTo>
                  <a:lnTo>
                    <a:pt x="103" y="269"/>
                  </a:lnTo>
                  <a:lnTo>
                    <a:pt x="120" y="284"/>
                  </a:lnTo>
                  <a:lnTo>
                    <a:pt x="136" y="297"/>
                  </a:lnTo>
                  <a:lnTo>
                    <a:pt x="148" y="305"/>
                  </a:lnTo>
                  <a:lnTo>
                    <a:pt x="158" y="310"/>
                  </a:lnTo>
                  <a:lnTo>
                    <a:pt x="165" y="312"/>
                  </a:lnTo>
                  <a:lnTo>
                    <a:pt x="175" y="309"/>
                  </a:lnTo>
                  <a:lnTo>
                    <a:pt x="187" y="303"/>
                  </a:lnTo>
                  <a:lnTo>
                    <a:pt x="202" y="293"/>
                  </a:lnTo>
                  <a:lnTo>
                    <a:pt x="217" y="280"/>
                  </a:lnTo>
                  <a:lnTo>
                    <a:pt x="234" y="266"/>
                  </a:lnTo>
                  <a:lnTo>
                    <a:pt x="253" y="249"/>
                  </a:lnTo>
                  <a:lnTo>
                    <a:pt x="268" y="231"/>
                  </a:lnTo>
                  <a:lnTo>
                    <a:pt x="69" y="231"/>
                  </a:lnTo>
                  <a:close/>
                  <a:moveTo>
                    <a:pt x="241" y="0"/>
                  </a:moveTo>
                  <a:lnTo>
                    <a:pt x="244" y="1"/>
                  </a:lnTo>
                  <a:lnTo>
                    <a:pt x="257" y="5"/>
                  </a:lnTo>
                  <a:lnTo>
                    <a:pt x="271" y="13"/>
                  </a:lnTo>
                  <a:lnTo>
                    <a:pt x="287" y="24"/>
                  </a:lnTo>
                  <a:lnTo>
                    <a:pt x="302" y="38"/>
                  </a:lnTo>
                  <a:lnTo>
                    <a:pt x="316" y="55"/>
                  </a:lnTo>
                  <a:lnTo>
                    <a:pt x="327" y="75"/>
                  </a:lnTo>
                  <a:lnTo>
                    <a:pt x="335" y="98"/>
                  </a:lnTo>
                  <a:lnTo>
                    <a:pt x="338" y="125"/>
                  </a:lnTo>
                  <a:lnTo>
                    <a:pt x="335" y="147"/>
                  </a:lnTo>
                  <a:lnTo>
                    <a:pt x="329" y="169"/>
                  </a:lnTo>
                  <a:lnTo>
                    <a:pt x="317" y="193"/>
                  </a:lnTo>
                  <a:lnTo>
                    <a:pt x="301" y="216"/>
                  </a:lnTo>
                  <a:lnTo>
                    <a:pt x="283" y="238"/>
                  </a:lnTo>
                  <a:lnTo>
                    <a:pt x="263" y="261"/>
                  </a:lnTo>
                  <a:lnTo>
                    <a:pt x="244" y="280"/>
                  </a:lnTo>
                  <a:lnTo>
                    <a:pt x="223" y="297"/>
                  </a:lnTo>
                  <a:lnTo>
                    <a:pt x="204" y="312"/>
                  </a:lnTo>
                  <a:lnTo>
                    <a:pt x="187" y="321"/>
                  </a:lnTo>
                  <a:lnTo>
                    <a:pt x="172" y="327"/>
                  </a:lnTo>
                  <a:lnTo>
                    <a:pt x="174" y="338"/>
                  </a:lnTo>
                  <a:lnTo>
                    <a:pt x="178" y="354"/>
                  </a:lnTo>
                  <a:lnTo>
                    <a:pt x="183" y="372"/>
                  </a:lnTo>
                  <a:lnTo>
                    <a:pt x="191" y="393"/>
                  </a:lnTo>
                  <a:lnTo>
                    <a:pt x="200" y="415"/>
                  </a:lnTo>
                  <a:lnTo>
                    <a:pt x="211" y="436"/>
                  </a:lnTo>
                  <a:lnTo>
                    <a:pt x="224" y="454"/>
                  </a:lnTo>
                  <a:lnTo>
                    <a:pt x="240" y="469"/>
                  </a:lnTo>
                  <a:lnTo>
                    <a:pt x="257" y="479"/>
                  </a:lnTo>
                  <a:lnTo>
                    <a:pt x="278" y="483"/>
                  </a:lnTo>
                  <a:lnTo>
                    <a:pt x="296" y="481"/>
                  </a:lnTo>
                  <a:lnTo>
                    <a:pt x="313" y="474"/>
                  </a:lnTo>
                  <a:lnTo>
                    <a:pt x="326" y="464"/>
                  </a:lnTo>
                  <a:lnTo>
                    <a:pt x="336" y="449"/>
                  </a:lnTo>
                  <a:lnTo>
                    <a:pt x="344" y="433"/>
                  </a:lnTo>
                  <a:lnTo>
                    <a:pt x="352" y="416"/>
                  </a:lnTo>
                  <a:lnTo>
                    <a:pt x="359" y="397"/>
                  </a:lnTo>
                  <a:lnTo>
                    <a:pt x="364" y="379"/>
                  </a:lnTo>
                  <a:lnTo>
                    <a:pt x="371" y="358"/>
                  </a:lnTo>
                  <a:lnTo>
                    <a:pt x="378" y="338"/>
                  </a:lnTo>
                  <a:lnTo>
                    <a:pt x="386" y="322"/>
                  </a:lnTo>
                  <a:lnTo>
                    <a:pt x="402" y="304"/>
                  </a:lnTo>
                  <a:lnTo>
                    <a:pt x="416" y="293"/>
                  </a:lnTo>
                  <a:lnTo>
                    <a:pt x="431" y="288"/>
                  </a:lnTo>
                  <a:lnTo>
                    <a:pt x="443" y="287"/>
                  </a:lnTo>
                  <a:lnTo>
                    <a:pt x="450" y="288"/>
                  </a:lnTo>
                  <a:lnTo>
                    <a:pt x="454" y="288"/>
                  </a:lnTo>
                  <a:lnTo>
                    <a:pt x="457" y="289"/>
                  </a:lnTo>
                  <a:lnTo>
                    <a:pt x="458" y="292"/>
                  </a:lnTo>
                  <a:lnTo>
                    <a:pt x="460" y="295"/>
                  </a:lnTo>
                  <a:lnTo>
                    <a:pt x="460" y="299"/>
                  </a:lnTo>
                  <a:lnTo>
                    <a:pt x="458" y="301"/>
                  </a:lnTo>
                  <a:lnTo>
                    <a:pt x="456" y="304"/>
                  </a:lnTo>
                  <a:lnTo>
                    <a:pt x="452" y="304"/>
                  </a:lnTo>
                  <a:lnTo>
                    <a:pt x="449" y="304"/>
                  </a:lnTo>
                  <a:lnTo>
                    <a:pt x="446" y="304"/>
                  </a:lnTo>
                  <a:lnTo>
                    <a:pt x="439" y="304"/>
                  </a:lnTo>
                  <a:lnTo>
                    <a:pt x="427" y="307"/>
                  </a:lnTo>
                  <a:lnTo>
                    <a:pt x="414" y="316"/>
                  </a:lnTo>
                  <a:lnTo>
                    <a:pt x="399" y="331"/>
                  </a:lnTo>
                  <a:lnTo>
                    <a:pt x="393" y="346"/>
                  </a:lnTo>
                  <a:lnTo>
                    <a:pt x="386" y="363"/>
                  </a:lnTo>
                  <a:lnTo>
                    <a:pt x="380" y="384"/>
                  </a:lnTo>
                  <a:lnTo>
                    <a:pt x="373" y="403"/>
                  </a:lnTo>
                  <a:lnTo>
                    <a:pt x="367" y="423"/>
                  </a:lnTo>
                  <a:lnTo>
                    <a:pt x="359" y="443"/>
                  </a:lnTo>
                  <a:lnTo>
                    <a:pt x="348" y="461"/>
                  </a:lnTo>
                  <a:lnTo>
                    <a:pt x="336" y="477"/>
                  </a:lnTo>
                  <a:lnTo>
                    <a:pt x="321" y="488"/>
                  </a:lnTo>
                  <a:lnTo>
                    <a:pt x="301" y="496"/>
                  </a:lnTo>
                  <a:lnTo>
                    <a:pt x="279" y="499"/>
                  </a:lnTo>
                  <a:lnTo>
                    <a:pt x="278" y="499"/>
                  </a:lnTo>
                  <a:lnTo>
                    <a:pt x="257" y="496"/>
                  </a:lnTo>
                  <a:lnTo>
                    <a:pt x="237" y="487"/>
                  </a:lnTo>
                  <a:lnTo>
                    <a:pt x="221" y="474"/>
                  </a:lnTo>
                  <a:lnTo>
                    <a:pt x="207" y="458"/>
                  </a:lnTo>
                  <a:lnTo>
                    <a:pt x="194" y="440"/>
                  </a:lnTo>
                  <a:lnTo>
                    <a:pt x="185" y="419"/>
                  </a:lnTo>
                  <a:lnTo>
                    <a:pt x="175" y="399"/>
                  </a:lnTo>
                  <a:lnTo>
                    <a:pt x="169" y="380"/>
                  </a:lnTo>
                  <a:lnTo>
                    <a:pt x="164" y="361"/>
                  </a:lnTo>
                  <a:lnTo>
                    <a:pt x="160" y="346"/>
                  </a:lnTo>
                  <a:lnTo>
                    <a:pt x="157" y="334"/>
                  </a:lnTo>
                  <a:lnTo>
                    <a:pt x="156" y="326"/>
                  </a:lnTo>
                  <a:lnTo>
                    <a:pt x="141" y="320"/>
                  </a:lnTo>
                  <a:lnTo>
                    <a:pt x="127" y="310"/>
                  </a:lnTo>
                  <a:lnTo>
                    <a:pt x="113" y="300"/>
                  </a:lnTo>
                  <a:lnTo>
                    <a:pt x="101" y="289"/>
                  </a:lnTo>
                  <a:lnTo>
                    <a:pt x="92" y="280"/>
                  </a:lnTo>
                  <a:lnTo>
                    <a:pt x="72" y="259"/>
                  </a:lnTo>
                  <a:lnTo>
                    <a:pt x="52" y="236"/>
                  </a:lnTo>
                  <a:lnTo>
                    <a:pt x="35" y="211"/>
                  </a:lnTo>
                  <a:lnTo>
                    <a:pt x="20" y="186"/>
                  </a:lnTo>
                  <a:lnTo>
                    <a:pt x="9" y="163"/>
                  </a:lnTo>
                  <a:lnTo>
                    <a:pt x="1" y="138"/>
                  </a:lnTo>
                  <a:lnTo>
                    <a:pt x="0" y="117"/>
                  </a:lnTo>
                  <a:lnTo>
                    <a:pt x="4" y="92"/>
                  </a:lnTo>
                  <a:lnTo>
                    <a:pt x="11" y="70"/>
                  </a:lnTo>
                  <a:lnTo>
                    <a:pt x="21" y="53"/>
                  </a:lnTo>
                  <a:lnTo>
                    <a:pt x="34" y="38"/>
                  </a:lnTo>
                  <a:lnTo>
                    <a:pt x="46" y="26"/>
                  </a:lnTo>
                  <a:lnTo>
                    <a:pt x="58" y="19"/>
                  </a:lnTo>
                  <a:lnTo>
                    <a:pt x="68" y="12"/>
                  </a:lnTo>
                  <a:lnTo>
                    <a:pt x="75" y="9"/>
                  </a:lnTo>
                  <a:lnTo>
                    <a:pt x="77" y="8"/>
                  </a:lnTo>
                  <a:lnTo>
                    <a:pt x="81" y="7"/>
                  </a:lnTo>
                  <a:lnTo>
                    <a:pt x="84" y="8"/>
                  </a:lnTo>
                  <a:lnTo>
                    <a:pt x="86" y="9"/>
                  </a:lnTo>
                  <a:lnTo>
                    <a:pt x="88" y="13"/>
                  </a:lnTo>
                  <a:lnTo>
                    <a:pt x="88" y="16"/>
                  </a:lnTo>
                  <a:lnTo>
                    <a:pt x="88" y="19"/>
                  </a:lnTo>
                  <a:lnTo>
                    <a:pt x="85" y="21"/>
                  </a:lnTo>
                  <a:lnTo>
                    <a:pt x="83" y="22"/>
                  </a:lnTo>
                  <a:lnTo>
                    <a:pt x="80" y="25"/>
                  </a:lnTo>
                  <a:lnTo>
                    <a:pt x="72" y="28"/>
                  </a:lnTo>
                  <a:lnTo>
                    <a:pt x="62" y="34"/>
                  </a:lnTo>
                  <a:lnTo>
                    <a:pt x="50" y="45"/>
                  </a:lnTo>
                  <a:lnTo>
                    <a:pt x="38" y="56"/>
                  </a:lnTo>
                  <a:lnTo>
                    <a:pt x="28" y="73"/>
                  </a:lnTo>
                  <a:lnTo>
                    <a:pt x="20" y="93"/>
                  </a:lnTo>
                  <a:lnTo>
                    <a:pt x="16" y="117"/>
                  </a:lnTo>
                  <a:lnTo>
                    <a:pt x="17" y="135"/>
                  </a:lnTo>
                  <a:lnTo>
                    <a:pt x="24" y="153"/>
                  </a:lnTo>
                  <a:lnTo>
                    <a:pt x="31" y="174"/>
                  </a:lnTo>
                  <a:lnTo>
                    <a:pt x="43" y="194"/>
                  </a:lnTo>
                  <a:lnTo>
                    <a:pt x="58" y="215"/>
                  </a:lnTo>
                  <a:lnTo>
                    <a:pt x="60" y="215"/>
                  </a:lnTo>
                  <a:lnTo>
                    <a:pt x="283" y="215"/>
                  </a:lnTo>
                  <a:lnTo>
                    <a:pt x="299" y="191"/>
                  </a:lnTo>
                  <a:lnTo>
                    <a:pt x="312" y="169"/>
                  </a:lnTo>
                  <a:lnTo>
                    <a:pt x="319" y="147"/>
                  </a:lnTo>
                  <a:lnTo>
                    <a:pt x="322" y="126"/>
                  </a:lnTo>
                  <a:lnTo>
                    <a:pt x="318" y="101"/>
                  </a:lnTo>
                  <a:lnTo>
                    <a:pt x="312" y="80"/>
                  </a:lnTo>
                  <a:lnTo>
                    <a:pt x="301" y="62"/>
                  </a:lnTo>
                  <a:lnTo>
                    <a:pt x="288" y="47"/>
                  </a:lnTo>
                  <a:lnTo>
                    <a:pt x="275" y="36"/>
                  </a:lnTo>
                  <a:lnTo>
                    <a:pt x="262" y="26"/>
                  </a:lnTo>
                  <a:lnTo>
                    <a:pt x="249" y="20"/>
                  </a:lnTo>
                  <a:lnTo>
                    <a:pt x="240" y="16"/>
                  </a:lnTo>
                  <a:lnTo>
                    <a:pt x="237" y="15"/>
                  </a:lnTo>
                  <a:lnTo>
                    <a:pt x="234" y="12"/>
                  </a:lnTo>
                  <a:lnTo>
                    <a:pt x="233" y="9"/>
                  </a:lnTo>
                  <a:lnTo>
                    <a:pt x="234" y="7"/>
                  </a:lnTo>
                  <a:lnTo>
                    <a:pt x="236" y="4"/>
                  </a:lnTo>
                  <a:lnTo>
                    <a:pt x="238" y="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597373"/>
            </a:solidFill>
            <a:ln w="0" cap="flat" cmpd="sng">
              <a:solidFill>
                <a:srgbClr val="597373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0333990" y="5372735"/>
              <a:ext cx="222250" cy="216535"/>
            </a:xfrm>
            <a:custGeom>
              <a:avLst/>
              <a:gdLst>
                <a:gd name="TX0" fmla="*/ 46 w 93"/>
                <a:gd name="TY0" fmla="*/ 0 h 93"/>
                <a:gd name="TX1" fmla="*/ 63 w 93"/>
                <a:gd name="TY1" fmla="*/ 4 h 93"/>
                <a:gd name="TX2" fmla="*/ 79 w 93"/>
                <a:gd name="TY2" fmla="*/ 13 h 93"/>
                <a:gd name="TX3" fmla="*/ 88 w 93"/>
                <a:gd name="TY3" fmla="*/ 28 h 93"/>
                <a:gd name="TX4" fmla="*/ 92 w 93"/>
                <a:gd name="TY4" fmla="*/ 46 h 93"/>
                <a:gd name="TX5" fmla="*/ 88 w 93"/>
                <a:gd name="TY5" fmla="*/ 64 h 93"/>
                <a:gd name="TX6" fmla="*/ 79 w 93"/>
                <a:gd name="TY6" fmla="*/ 79 h 93"/>
                <a:gd name="TX7" fmla="*/ 63 w 93"/>
                <a:gd name="TY7" fmla="*/ 88 h 93"/>
                <a:gd name="TX8" fmla="*/ 46 w 93"/>
                <a:gd name="TY8" fmla="*/ 92 h 93"/>
                <a:gd name="TX9" fmla="*/ 28 w 93"/>
                <a:gd name="TY9" fmla="*/ 88 h 93"/>
                <a:gd name="TX10" fmla="*/ 13 w 93"/>
                <a:gd name="TY10" fmla="*/ 79 h 93"/>
                <a:gd name="TX11" fmla="*/ 3 w 93"/>
                <a:gd name="TY11" fmla="*/ 64 h 93"/>
                <a:gd name="TX12" fmla="*/ 0 w 93"/>
                <a:gd name="TY12" fmla="*/ 46 h 93"/>
                <a:gd name="TX13" fmla="*/ 3 w 93"/>
                <a:gd name="TY13" fmla="*/ 28 h 93"/>
                <a:gd name="TX14" fmla="*/ 13 w 93"/>
                <a:gd name="TY14" fmla="*/ 13 h 93"/>
                <a:gd name="TX15" fmla="*/ 28 w 93"/>
                <a:gd name="TY15" fmla="*/ 4 h 93"/>
                <a:gd name="TX16" fmla="*/ 46 w 93"/>
                <a:gd name="TY16" fmla="*/ 0 h 9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93" h="93">
                  <a:moveTo>
                    <a:pt x="46" y="0"/>
                  </a:moveTo>
                  <a:lnTo>
                    <a:pt x="63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9"/>
                  </a:lnTo>
                  <a:lnTo>
                    <a:pt x="63" y="88"/>
                  </a:lnTo>
                  <a:lnTo>
                    <a:pt x="46" y="92"/>
                  </a:lnTo>
                  <a:lnTo>
                    <a:pt x="28" y="88"/>
                  </a:lnTo>
                  <a:lnTo>
                    <a:pt x="13" y="79"/>
                  </a:lnTo>
                  <a:lnTo>
                    <a:pt x="3" y="64"/>
                  </a:lnTo>
                  <a:lnTo>
                    <a:pt x="0" y="46"/>
                  </a:lnTo>
                  <a:lnTo>
                    <a:pt x="3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0617835" y="5368290"/>
              <a:ext cx="222250" cy="213995"/>
            </a:xfrm>
            <a:custGeom>
              <a:avLst/>
              <a:gdLst>
                <a:gd name="TX0" fmla="*/ 46 w 93"/>
                <a:gd name="TY0" fmla="*/ 0 h 92"/>
                <a:gd name="TX1" fmla="*/ 64 w 93"/>
                <a:gd name="TY1" fmla="*/ 3 h 92"/>
                <a:gd name="TX2" fmla="*/ 79 w 93"/>
                <a:gd name="TY2" fmla="*/ 13 h 92"/>
                <a:gd name="TX3" fmla="*/ 88 w 93"/>
                <a:gd name="TY3" fmla="*/ 27 h 92"/>
                <a:gd name="TX4" fmla="*/ 92 w 93"/>
                <a:gd name="TY4" fmla="*/ 45 h 92"/>
                <a:gd name="TX5" fmla="*/ 88 w 93"/>
                <a:gd name="TY5" fmla="*/ 64 h 92"/>
                <a:gd name="TX6" fmla="*/ 79 w 93"/>
                <a:gd name="TY6" fmla="*/ 78 h 92"/>
                <a:gd name="TX7" fmla="*/ 64 w 93"/>
                <a:gd name="TY7" fmla="*/ 87 h 92"/>
                <a:gd name="TX8" fmla="*/ 46 w 93"/>
                <a:gd name="TY8" fmla="*/ 91 h 92"/>
                <a:gd name="TX9" fmla="*/ 28 w 93"/>
                <a:gd name="TY9" fmla="*/ 87 h 92"/>
                <a:gd name="TX10" fmla="*/ 13 w 93"/>
                <a:gd name="TY10" fmla="*/ 78 h 92"/>
                <a:gd name="TX11" fmla="*/ 4 w 93"/>
                <a:gd name="TY11" fmla="*/ 64 h 92"/>
                <a:gd name="TX12" fmla="*/ 0 w 93"/>
                <a:gd name="TY12" fmla="*/ 45 h 92"/>
                <a:gd name="TX13" fmla="*/ 4 w 93"/>
                <a:gd name="TY13" fmla="*/ 27 h 92"/>
                <a:gd name="TX14" fmla="*/ 13 w 93"/>
                <a:gd name="TY14" fmla="*/ 13 h 92"/>
                <a:gd name="TX15" fmla="*/ 28 w 93"/>
                <a:gd name="TY15" fmla="*/ 3 h 92"/>
                <a:gd name="TX16" fmla="*/ 46 w 93"/>
                <a:gd name="TY16" fmla="*/ 0 h 9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93" h="92">
                  <a:moveTo>
                    <a:pt x="46" y="0"/>
                  </a:moveTo>
                  <a:lnTo>
                    <a:pt x="64" y="3"/>
                  </a:lnTo>
                  <a:lnTo>
                    <a:pt x="79" y="13"/>
                  </a:lnTo>
                  <a:lnTo>
                    <a:pt x="88" y="27"/>
                  </a:lnTo>
                  <a:lnTo>
                    <a:pt x="92" y="45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7"/>
                  </a:lnTo>
                  <a:lnTo>
                    <a:pt x="46" y="91"/>
                  </a:lnTo>
                  <a:lnTo>
                    <a:pt x="28" y="87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1267440" y="6036945"/>
              <a:ext cx="315595" cy="307975"/>
            </a:xfrm>
            <a:custGeom>
              <a:avLst/>
              <a:gdLst>
                <a:gd name="TX0" fmla="*/ 65 w 132"/>
                <a:gd name="TY0" fmla="*/ 0 h 132"/>
                <a:gd name="TX1" fmla="*/ 86 w 132"/>
                <a:gd name="TY1" fmla="*/ 3 h 132"/>
                <a:gd name="TX2" fmla="*/ 105 w 132"/>
                <a:gd name="TY2" fmla="*/ 12 h 132"/>
                <a:gd name="TX3" fmla="*/ 119 w 132"/>
                <a:gd name="TY3" fmla="*/ 26 h 132"/>
                <a:gd name="TX4" fmla="*/ 128 w 132"/>
                <a:gd name="TY4" fmla="*/ 44 h 132"/>
                <a:gd name="TX5" fmla="*/ 131 w 132"/>
                <a:gd name="TY5" fmla="*/ 65 h 132"/>
                <a:gd name="TX6" fmla="*/ 128 w 132"/>
                <a:gd name="TY6" fmla="*/ 85 h 132"/>
                <a:gd name="TX7" fmla="*/ 119 w 132"/>
                <a:gd name="TY7" fmla="*/ 103 h 132"/>
                <a:gd name="TX8" fmla="*/ 105 w 132"/>
                <a:gd name="TY8" fmla="*/ 118 h 132"/>
                <a:gd name="TX9" fmla="*/ 86 w 132"/>
                <a:gd name="TY9" fmla="*/ 127 h 132"/>
                <a:gd name="TX10" fmla="*/ 65 w 132"/>
                <a:gd name="TY10" fmla="*/ 131 h 132"/>
                <a:gd name="TX11" fmla="*/ 44 w 132"/>
                <a:gd name="TY11" fmla="*/ 127 h 132"/>
                <a:gd name="TX12" fmla="*/ 27 w 132"/>
                <a:gd name="TY12" fmla="*/ 118 h 132"/>
                <a:gd name="TX13" fmla="*/ 13 w 132"/>
                <a:gd name="TY13" fmla="*/ 103 h 132"/>
                <a:gd name="TX14" fmla="*/ 4 w 132"/>
                <a:gd name="TY14" fmla="*/ 85 h 132"/>
                <a:gd name="TX15" fmla="*/ 0 w 132"/>
                <a:gd name="TY15" fmla="*/ 65 h 132"/>
                <a:gd name="TX16" fmla="*/ 4 w 132"/>
                <a:gd name="TY16" fmla="*/ 44 h 132"/>
                <a:gd name="TX17" fmla="*/ 13 w 132"/>
                <a:gd name="TY17" fmla="*/ 26 h 132"/>
                <a:gd name="TX18" fmla="*/ 27 w 132"/>
                <a:gd name="TY18" fmla="*/ 12 h 132"/>
                <a:gd name="TX19" fmla="*/ 44 w 132"/>
                <a:gd name="TY19" fmla="*/ 3 h 132"/>
                <a:gd name="TX20" fmla="*/ 65 w 132"/>
                <a:gd name="TY20" fmla="*/ 0 h 13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32" h="132">
                  <a:moveTo>
                    <a:pt x="65" y="0"/>
                  </a:moveTo>
                  <a:lnTo>
                    <a:pt x="86" y="3"/>
                  </a:lnTo>
                  <a:lnTo>
                    <a:pt x="105" y="12"/>
                  </a:lnTo>
                  <a:lnTo>
                    <a:pt x="119" y="26"/>
                  </a:lnTo>
                  <a:lnTo>
                    <a:pt x="128" y="44"/>
                  </a:lnTo>
                  <a:lnTo>
                    <a:pt x="131" y="65"/>
                  </a:lnTo>
                  <a:lnTo>
                    <a:pt x="128" y="85"/>
                  </a:lnTo>
                  <a:lnTo>
                    <a:pt x="119" y="103"/>
                  </a:lnTo>
                  <a:lnTo>
                    <a:pt x="105" y="118"/>
                  </a:lnTo>
                  <a:lnTo>
                    <a:pt x="86" y="127"/>
                  </a:lnTo>
                  <a:lnTo>
                    <a:pt x="65" y="131"/>
                  </a:lnTo>
                  <a:lnTo>
                    <a:pt x="44" y="127"/>
                  </a:lnTo>
                  <a:lnTo>
                    <a:pt x="27" y="118"/>
                  </a:lnTo>
                  <a:lnTo>
                    <a:pt x="13" y="103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4"/>
                  </a:lnTo>
                  <a:lnTo>
                    <a:pt x="13" y="26"/>
                  </a:lnTo>
                  <a:lnTo>
                    <a:pt x="27" y="12"/>
                  </a:lnTo>
                  <a:lnTo>
                    <a:pt x="44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2" name="Freeform 21"/>
          <p:cNvSpPr>
            <a:spLocks/>
          </p:cNvSpPr>
          <p:nvPr/>
        </p:nvSpPr>
        <p:spPr bwMode="auto">
          <a:xfrm rot="18900000">
            <a:off x="10702925" y="4950460"/>
            <a:ext cx="470535" cy="420370"/>
          </a:xfrm>
          <a:custGeom>
            <a:avLst/>
            <a:gdLst>
              <a:gd name="TX0" fmla="*/ 62 w 139"/>
              <a:gd name="TY0" fmla="*/ 124 h 126"/>
              <a:gd name="TX1" fmla="*/ 63 w 139"/>
              <a:gd name="TY1" fmla="*/ 125 h 126"/>
              <a:gd name="TX2" fmla="*/ 62 w 139"/>
              <a:gd name="TY2" fmla="*/ 124 h 126"/>
              <a:gd name="TX3" fmla="*/ 62 w 139"/>
              <a:gd name="TY3" fmla="*/ 124 h 126"/>
              <a:gd name="TX4" fmla="*/ 62 w 139"/>
              <a:gd name="TY4" fmla="*/ 124 h 126"/>
              <a:gd name="TX6" fmla="*/ 29 w 139"/>
              <a:gd name="TY6" fmla="*/ 0 h 126"/>
              <a:gd name="TX7" fmla="*/ 43 w 139"/>
              <a:gd name="TY7" fmla="*/ 0 h 126"/>
              <a:gd name="TX8" fmla="*/ 54 w 139"/>
              <a:gd name="TY8" fmla="*/ 4 h 126"/>
              <a:gd name="TX9" fmla="*/ 60 w 139"/>
              <a:gd name="TY9" fmla="*/ 10 h 126"/>
              <a:gd name="TX10" fmla="*/ 66 w 139"/>
              <a:gd name="TY10" fmla="*/ 19 h 126"/>
              <a:gd name="TX11" fmla="*/ 68 w 139"/>
              <a:gd name="TY11" fmla="*/ 27 h 126"/>
              <a:gd name="TX12" fmla="*/ 70 w 139"/>
              <a:gd name="TY12" fmla="*/ 32 h 126"/>
              <a:gd name="TX13" fmla="*/ 72 w 139"/>
              <a:gd name="TY13" fmla="*/ 27 h 126"/>
              <a:gd name="TX14" fmla="*/ 76 w 139"/>
              <a:gd name="TY14" fmla="*/ 21 h 126"/>
              <a:gd name="TX15" fmla="*/ 83 w 139"/>
              <a:gd name="TY15" fmla="*/ 13 h 126"/>
              <a:gd name="TX16" fmla="*/ 91 w 139"/>
              <a:gd name="TY16" fmla="*/ 6 h 126"/>
              <a:gd name="TX17" fmla="*/ 101 w 139"/>
              <a:gd name="TY17" fmla="*/ 4 h 126"/>
              <a:gd name="TX18" fmla="*/ 115 w 139"/>
              <a:gd name="TY18" fmla="*/ 6 h 126"/>
              <a:gd name="TX19" fmla="*/ 126 w 139"/>
              <a:gd name="TY19" fmla="*/ 13 h 126"/>
              <a:gd name="TX20" fmla="*/ 134 w 139"/>
              <a:gd name="TY20" fmla="*/ 22 h 126"/>
              <a:gd name="TX21" fmla="*/ 138 w 139"/>
              <a:gd name="TY21" fmla="*/ 35 h 126"/>
              <a:gd name="TX22" fmla="*/ 136 w 139"/>
              <a:gd name="TY22" fmla="*/ 49 h 126"/>
              <a:gd name="TX23" fmla="*/ 131 w 139"/>
              <a:gd name="TY23" fmla="*/ 62 h 126"/>
              <a:gd name="TX24" fmla="*/ 121 w 139"/>
              <a:gd name="TY24" fmla="*/ 77 h 126"/>
              <a:gd name="TX25" fmla="*/ 106 w 139"/>
              <a:gd name="TY25" fmla="*/ 90 h 126"/>
              <a:gd name="TX26" fmla="*/ 89 w 139"/>
              <a:gd name="TY26" fmla="*/ 102 h 126"/>
              <a:gd name="TX27" fmla="*/ 73 w 139"/>
              <a:gd name="TY27" fmla="*/ 113 h 126"/>
              <a:gd name="TX28" fmla="*/ 62 w 139"/>
              <a:gd name="TY28" fmla="*/ 124 h 126"/>
              <a:gd name="TX29" fmla="*/ 53 w 139"/>
              <a:gd name="TY29" fmla="*/ 112 h 126"/>
              <a:gd name="TX30" fmla="*/ 38 w 139"/>
              <a:gd name="TY30" fmla="*/ 99 h 126"/>
              <a:gd name="TX31" fmla="*/ 25 w 139"/>
              <a:gd name="TY31" fmla="*/ 85 h 126"/>
              <a:gd name="TX32" fmla="*/ 13 w 139"/>
              <a:gd name="TY32" fmla="*/ 69 h 126"/>
              <a:gd name="TX33" fmla="*/ 4 w 139"/>
              <a:gd name="TY33" fmla="*/ 55 h 126"/>
              <a:gd name="TX34" fmla="*/ 0 w 139"/>
              <a:gd name="TY34" fmla="*/ 40 h 126"/>
              <a:gd name="TX35" fmla="*/ 1 w 139"/>
              <a:gd name="TY35" fmla="*/ 26 h 126"/>
              <a:gd name="TX36" fmla="*/ 8 w 139"/>
              <a:gd name="TY36" fmla="*/ 13 h 126"/>
              <a:gd name="TX37" fmla="*/ 17 w 139"/>
              <a:gd name="TY37" fmla="*/ 5 h 126"/>
              <a:gd name="TX38" fmla="*/ 29 w 139"/>
              <a:gd name="TY38" fmla="*/ 0 h 1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39" h="126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0" cap="flat" cmpd="sng">
            <a:solidFill>
              <a:schemeClr val="accent2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 rot="1920000">
            <a:off x="11431270" y="4360545"/>
            <a:ext cx="470535" cy="420370"/>
          </a:xfrm>
          <a:custGeom>
            <a:avLst/>
            <a:gdLst>
              <a:gd name="TX0" fmla="*/ 62 w 139"/>
              <a:gd name="TY0" fmla="*/ 124 h 126"/>
              <a:gd name="TX1" fmla="*/ 63 w 139"/>
              <a:gd name="TY1" fmla="*/ 125 h 126"/>
              <a:gd name="TX2" fmla="*/ 62 w 139"/>
              <a:gd name="TY2" fmla="*/ 124 h 126"/>
              <a:gd name="TX3" fmla="*/ 62 w 139"/>
              <a:gd name="TY3" fmla="*/ 124 h 126"/>
              <a:gd name="TX4" fmla="*/ 62 w 139"/>
              <a:gd name="TY4" fmla="*/ 124 h 126"/>
              <a:gd name="TX6" fmla="*/ 29 w 139"/>
              <a:gd name="TY6" fmla="*/ 0 h 126"/>
              <a:gd name="TX7" fmla="*/ 43 w 139"/>
              <a:gd name="TY7" fmla="*/ 0 h 126"/>
              <a:gd name="TX8" fmla="*/ 54 w 139"/>
              <a:gd name="TY8" fmla="*/ 4 h 126"/>
              <a:gd name="TX9" fmla="*/ 60 w 139"/>
              <a:gd name="TY9" fmla="*/ 10 h 126"/>
              <a:gd name="TX10" fmla="*/ 66 w 139"/>
              <a:gd name="TY10" fmla="*/ 19 h 126"/>
              <a:gd name="TX11" fmla="*/ 68 w 139"/>
              <a:gd name="TY11" fmla="*/ 27 h 126"/>
              <a:gd name="TX12" fmla="*/ 70 w 139"/>
              <a:gd name="TY12" fmla="*/ 32 h 126"/>
              <a:gd name="TX13" fmla="*/ 72 w 139"/>
              <a:gd name="TY13" fmla="*/ 27 h 126"/>
              <a:gd name="TX14" fmla="*/ 76 w 139"/>
              <a:gd name="TY14" fmla="*/ 21 h 126"/>
              <a:gd name="TX15" fmla="*/ 83 w 139"/>
              <a:gd name="TY15" fmla="*/ 13 h 126"/>
              <a:gd name="TX16" fmla="*/ 91 w 139"/>
              <a:gd name="TY16" fmla="*/ 6 h 126"/>
              <a:gd name="TX17" fmla="*/ 101 w 139"/>
              <a:gd name="TY17" fmla="*/ 4 h 126"/>
              <a:gd name="TX18" fmla="*/ 115 w 139"/>
              <a:gd name="TY18" fmla="*/ 6 h 126"/>
              <a:gd name="TX19" fmla="*/ 126 w 139"/>
              <a:gd name="TY19" fmla="*/ 13 h 126"/>
              <a:gd name="TX20" fmla="*/ 134 w 139"/>
              <a:gd name="TY20" fmla="*/ 22 h 126"/>
              <a:gd name="TX21" fmla="*/ 138 w 139"/>
              <a:gd name="TY21" fmla="*/ 35 h 126"/>
              <a:gd name="TX22" fmla="*/ 136 w 139"/>
              <a:gd name="TY22" fmla="*/ 49 h 126"/>
              <a:gd name="TX23" fmla="*/ 131 w 139"/>
              <a:gd name="TY23" fmla="*/ 62 h 126"/>
              <a:gd name="TX24" fmla="*/ 121 w 139"/>
              <a:gd name="TY24" fmla="*/ 77 h 126"/>
              <a:gd name="TX25" fmla="*/ 106 w 139"/>
              <a:gd name="TY25" fmla="*/ 90 h 126"/>
              <a:gd name="TX26" fmla="*/ 89 w 139"/>
              <a:gd name="TY26" fmla="*/ 102 h 126"/>
              <a:gd name="TX27" fmla="*/ 73 w 139"/>
              <a:gd name="TY27" fmla="*/ 113 h 126"/>
              <a:gd name="TX28" fmla="*/ 62 w 139"/>
              <a:gd name="TY28" fmla="*/ 124 h 126"/>
              <a:gd name="TX29" fmla="*/ 53 w 139"/>
              <a:gd name="TY29" fmla="*/ 112 h 126"/>
              <a:gd name="TX30" fmla="*/ 38 w 139"/>
              <a:gd name="TY30" fmla="*/ 99 h 126"/>
              <a:gd name="TX31" fmla="*/ 25 w 139"/>
              <a:gd name="TY31" fmla="*/ 85 h 126"/>
              <a:gd name="TX32" fmla="*/ 13 w 139"/>
              <a:gd name="TY32" fmla="*/ 69 h 126"/>
              <a:gd name="TX33" fmla="*/ 4 w 139"/>
              <a:gd name="TY33" fmla="*/ 55 h 126"/>
              <a:gd name="TX34" fmla="*/ 0 w 139"/>
              <a:gd name="TY34" fmla="*/ 40 h 126"/>
              <a:gd name="TX35" fmla="*/ 1 w 139"/>
              <a:gd name="TY35" fmla="*/ 26 h 126"/>
              <a:gd name="TX36" fmla="*/ 8 w 139"/>
              <a:gd name="TY36" fmla="*/ 13 h 126"/>
              <a:gd name="TX37" fmla="*/ 17 w 139"/>
              <a:gd name="TY37" fmla="*/ 5 h 126"/>
              <a:gd name="TX38" fmla="*/ 29 w 139"/>
              <a:gd name="TY38" fmla="*/ 0 h 1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39" h="126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0" cap="flat" cmpd="sng">
            <a:solidFill>
              <a:schemeClr val="accent5">
                <a:lumMod val="20000"/>
                <a:lumOff val="8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 rot="18900000">
            <a:off x="11017250" y="3759835"/>
            <a:ext cx="470535" cy="420370"/>
          </a:xfrm>
          <a:custGeom>
            <a:avLst/>
            <a:gdLst>
              <a:gd name="TX0" fmla="*/ 62 w 139"/>
              <a:gd name="TY0" fmla="*/ 124 h 126"/>
              <a:gd name="TX1" fmla="*/ 63 w 139"/>
              <a:gd name="TY1" fmla="*/ 125 h 126"/>
              <a:gd name="TX2" fmla="*/ 62 w 139"/>
              <a:gd name="TY2" fmla="*/ 124 h 126"/>
              <a:gd name="TX3" fmla="*/ 62 w 139"/>
              <a:gd name="TY3" fmla="*/ 124 h 126"/>
              <a:gd name="TX4" fmla="*/ 62 w 139"/>
              <a:gd name="TY4" fmla="*/ 124 h 126"/>
              <a:gd name="TX6" fmla="*/ 29 w 139"/>
              <a:gd name="TY6" fmla="*/ 0 h 126"/>
              <a:gd name="TX7" fmla="*/ 43 w 139"/>
              <a:gd name="TY7" fmla="*/ 0 h 126"/>
              <a:gd name="TX8" fmla="*/ 54 w 139"/>
              <a:gd name="TY8" fmla="*/ 4 h 126"/>
              <a:gd name="TX9" fmla="*/ 60 w 139"/>
              <a:gd name="TY9" fmla="*/ 10 h 126"/>
              <a:gd name="TX10" fmla="*/ 66 w 139"/>
              <a:gd name="TY10" fmla="*/ 19 h 126"/>
              <a:gd name="TX11" fmla="*/ 68 w 139"/>
              <a:gd name="TY11" fmla="*/ 27 h 126"/>
              <a:gd name="TX12" fmla="*/ 70 w 139"/>
              <a:gd name="TY12" fmla="*/ 32 h 126"/>
              <a:gd name="TX13" fmla="*/ 72 w 139"/>
              <a:gd name="TY13" fmla="*/ 27 h 126"/>
              <a:gd name="TX14" fmla="*/ 76 w 139"/>
              <a:gd name="TY14" fmla="*/ 21 h 126"/>
              <a:gd name="TX15" fmla="*/ 83 w 139"/>
              <a:gd name="TY15" fmla="*/ 13 h 126"/>
              <a:gd name="TX16" fmla="*/ 91 w 139"/>
              <a:gd name="TY16" fmla="*/ 6 h 126"/>
              <a:gd name="TX17" fmla="*/ 101 w 139"/>
              <a:gd name="TY17" fmla="*/ 4 h 126"/>
              <a:gd name="TX18" fmla="*/ 115 w 139"/>
              <a:gd name="TY18" fmla="*/ 6 h 126"/>
              <a:gd name="TX19" fmla="*/ 126 w 139"/>
              <a:gd name="TY19" fmla="*/ 13 h 126"/>
              <a:gd name="TX20" fmla="*/ 134 w 139"/>
              <a:gd name="TY20" fmla="*/ 22 h 126"/>
              <a:gd name="TX21" fmla="*/ 138 w 139"/>
              <a:gd name="TY21" fmla="*/ 35 h 126"/>
              <a:gd name="TX22" fmla="*/ 136 w 139"/>
              <a:gd name="TY22" fmla="*/ 49 h 126"/>
              <a:gd name="TX23" fmla="*/ 131 w 139"/>
              <a:gd name="TY23" fmla="*/ 62 h 126"/>
              <a:gd name="TX24" fmla="*/ 121 w 139"/>
              <a:gd name="TY24" fmla="*/ 77 h 126"/>
              <a:gd name="TX25" fmla="*/ 106 w 139"/>
              <a:gd name="TY25" fmla="*/ 90 h 126"/>
              <a:gd name="TX26" fmla="*/ 89 w 139"/>
              <a:gd name="TY26" fmla="*/ 102 h 126"/>
              <a:gd name="TX27" fmla="*/ 73 w 139"/>
              <a:gd name="TY27" fmla="*/ 113 h 126"/>
              <a:gd name="TX28" fmla="*/ 62 w 139"/>
              <a:gd name="TY28" fmla="*/ 124 h 126"/>
              <a:gd name="TX29" fmla="*/ 53 w 139"/>
              <a:gd name="TY29" fmla="*/ 112 h 126"/>
              <a:gd name="TX30" fmla="*/ 38 w 139"/>
              <a:gd name="TY30" fmla="*/ 99 h 126"/>
              <a:gd name="TX31" fmla="*/ 25 w 139"/>
              <a:gd name="TY31" fmla="*/ 85 h 126"/>
              <a:gd name="TX32" fmla="*/ 13 w 139"/>
              <a:gd name="TY32" fmla="*/ 69 h 126"/>
              <a:gd name="TX33" fmla="*/ 4 w 139"/>
              <a:gd name="TY33" fmla="*/ 55 h 126"/>
              <a:gd name="TX34" fmla="*/ 0 w 139"/>
              <a:gd name="TY34" fmla="*/ 40 h 126"/>
              <a:gd name="TX35" fmla="*/ 1 w 139"/>
              <a:gd name="TY35" fmla="*/ 26 h 126"/>
              <a:gd name="TX36" fmla="*/ 8 w 139"/>
              <a:gd name="TY36" fmla="*/ 13 h 126"/>
              <a:gd name="TX37" fmla="*/ 17 w 139"/>
              <a:gd name="TY37" fmla="*/ 5 h 126"/>
              <a:gd name="TX38" fmla="*/ 29 w 139"/>
              <a:gd name="TY38" fmla="*/ 0 h 1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39" h="126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rgbClr val="EAD3D2"/>
          </a:solidFill>
          <a:ln w="0" cap="flat" cmpd="sng">
            <a:solidFill>
              <a:srgbClr val="EAD3D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 rot="1920000">
            <a:off x="11435080" y="2835910"/>
            <a:ext cx="470535" cy="420370"/>
          </a:xfrm>
          <a:custGeom>
            <a:avLst/>
            <a:gdLst>
              <a:gd name="TX0" fmla="*/ 62 w 139"/>
              <a:gd name="TY0" fmla="*/ 124 h 126"/>
              <a:gd name="TX1" fmla="*/ 63 w 139"/>
              <a:gd name="TY1" fmla="*/ 125 h 126"/>
              <a:gd name="TX2" fmla="*/ 62 w 139"/>
              <a:gd name="TY2" fmla="*/ 124 h 126"/>
              <a:gd name="TX3" fmla="*/ 62 w 139"/>
              <a:gd name="TY3" fmla="*/ 124 h 126"/>
              <a:gd name="TX4" fmla="*/ 62 w 139"/>
              <a:gd name="TY4" fmla="*/ 124 h 126"/>
              <a:gd name="TX6" fmla="*/ 29 w 139"/>
              <a:gd name="TY6" fmla="*/ 0 h 126"/>
              <a:gd name="TX7" fmla="*/ 43 w 139"/>
              <a:gd name="TY7" fmla="*/ 0 h 126"/>
              <a:gd name="TX8" fmla="*/ 54 w 139"/>
              <a:gd name="TY8" fmla="*/ 4 h 126"/>
              <a:gd name="TX9" fmla="*/ 60 w 139"/>
              <a:gd name="TY9" fmla="*/ 10 h 126"/>
              <a:gd name="TX10" fmla="*/ 66 w 139"/>
              <a:gd name="TY10" fmla="*/ 19 h 126"/>
              <a:gd name="TX11" fmla="*/ 68 w 139"/>
              <a:gd name="TY11" fmla="*/ 27 h 126"/>
              <a:gd name="TX12" fmla="*/ 70 w 139"/>
              <a:gd name="TY12" fmla="*/ 32 h 126"/>
              <a:gd name="TX13" fmla="*/ 72 w 139"/>
              <a:gd name="TY13" fmla="*/ 27 h 126"/>
              <a:gd name="TX14" fmla="*/ 76 w 139"/>
              <a:gd name="TY14" fmla="*/ 21 h 126"/>
              <a:gd name="TX15" fmla="*/ 83 w 139"/>
              <a:gd name="TY15" fmla="*/ 13 h 126"/>
              <a:gd name="TX16" fmla="*/ 91 w 139"/>
              <a:gd name="TY16" fmla="*/ 6 h 126"/>
              <a:gd name="TX17" fmla="*/ 101 w 139"/>
              <a:gd name="TY17" fmla="*/ 4 h 126"/>
              <a:gd name="TX18" fmla="*/ 115 w 139"/>
              <a:gd name="TY18" fmla="*/ 6 h 126"/>
              <a:gd name="TX19" fmla="*/ 126 w 139"/>
              <a:gd name="TY19" fmla="*/ 13 h 126"/>
              <a:gd name="TX20" fmla="*/ 134 w 139"/>
              <a:gd name="TY20" fmla="*/ 22 h 126"/>
              <a:gd name="TX21" fmla="*/ 138 w 139"/>
              <a:gd name="TY21" fmla="*/ 35 h 126"/>
              <a:gd name="TX22" fmla="*/ 136 w 139"/>
              <a:gd name="TY22" fmla="*/ 49 h 126"/>
              <a:gd name="TX23" fmla="*/ 131 w 139"/>
              <a:gd name="TY23" fmla="*/ 62 h 126"/>
              <a:gd name="TX24" fmla="*/ 121 w 139"/>
              <a:gd name="TY24" fmla="*/ 77 h 126"/>
              <a:gd name="TX25" fmla="*/ 106 w 139"/>
              <a:gd name="TY25" fmla="*/ 90 h 126"/>
              <a:gd name="TX26" fmla="*/ 89 w 139"/>
              <a:gd name="TY26" fmla="*/ 102 h 126"/>
              <a:gd name="TX27" fmla="*/ 73 w 139"/>
              <a:gd name="TY27" fmla="*/ 113 h 126"/>
              <a:gd name="TX28" fmla="*/ 62 w 139"/>
              <a:gd name="TY28" fmla="*/ 124 h 126"/>
              <a:gd name="TX29" fmla="*/ 53 w 139"/>
              <a:gd name="TY29" fmla="*/ 112 h 126"/>
              <a:gd name="TX30" fmla="*/ 38 w 139"/>
              <a:gd name="TY30" fmla="*/ 99 h 126"/>
              <a:gd name="TX31" fmla="*/ 25 w 139"/>
              <a:gd name="TY31" fmla="*/ 85 h 126"/>
              <a:gd name="TX32" fmla="*/ 13 w 139"/>
              <a:gd name="TY32" fmla="*/ 69 h 126"/>
              <a:gd name="TX33" fmla="*/ 4 w 139"/>
              <a:gd name="TY33" fmla="*/ 55 h 126"/>
              <a:gd name="TX34" fmla="*/ 0 w 139"/>
              <a:gd name="TY34" fmla="*/ 40 h 126"/>
              <a:gd name="TX35" fmla="*/ 1 w 139"/>
              <a:gd name="TY35" fmla="*/ 26 h 126"/>
              <a:gd name="TX36" fmla="*/ 8 w 139"/>
              <a:gd name="TY36" fmla="*/ 13 h 126"/>
              <a:gd name="TX37" fmla="*/ 17 w 139"/>
              <a:gd name="TY37" fmla="*/ 5 h 126"/>
              <a:gd name="TX38" fmla="*/ 29 w 139"/>
              <a:gd name="TY38" fmla="*/ 0 h 1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39" h="126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rgbClr val="C2EFDE"/>
          </a:solidFill>
          <a:ln w="0" cap="flat" cmpd="sng">
            <a:solidFill>
              <a:srgbClr val="C2EFDE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 rot="1920000">
            <a:off x="11468100" y="2073910"/>
            <a:ext cx="470535" cy="420370"/>
          </a:xfrm>
          <a:custGeom>
            <a:avLst/>
            <a:gdLst>
              <a:gd name="TX0" fmla="*/ 62 w 139"/>
              <a:gd name="TY0" fmla="*/ 124 h 126"/>
              <a:gd name="TX1" fmla="*/ 63 w 139"/>
              <a:gd name="TY1" fmla="*/ 125 h 126"/>
              <a:gd name="TX2" fmla="*/ 62 w 139"/>
              <a:gd name="TY2" fmla="*/ 124 h 126"/>
              <a:gd name="TX3" fmla="*/ 62 w 139"/>
              <a:gd name="TY3" fmla="*/ 124 h 126"/>
              <a:gd name="TX4" fmla="*/ 62 w 139"/>
              <a:gd name="TY4" fmla="*/ 124 h 126"/>
              <a:gd name="TX6" fmla="*/ 29 w 139"/>
              <a:gd name="TY6" fmla="*/ 0 h 126"/>
              <a:gd name="TX7" fmla="*/ 43 w 139"/>
              <a:gd name="TY7" fmla="*/ 0 h 126"/>
              <a:gd name="TX8" fmla="*/ 54 w 139"/>
              <a:gd name="TY8" fmla="*/ 4 h 126"/>
              <a:gd name="TX9" fmla="*/ 60 w 139"/>
              <a:gd name="TY9" fmla="*/ 10 h 126"/>
              <a:gd name="TX10" fmla="*/ 66 w 139"/>
              <a:gd name="TY10" fmla="*/ 19 h 126"/>
              <a:gd name="TX11" fmla="*/ 68 w 139"/>
              <a:gd name="TY11" fmla="*/ 27 h 126"/>
              <a:gd name="TX12" fmla="*/ 70 w 139"/>
              <a:gd name="TY12" fmla="*/ 32 h 126"/>
              <a:gd name="TX13" fmla="*/ 72 w 139"/>
              <a:gd name="TY13" fmla="*/ 27 h 126"/>
              <a:gd name="TX14" fmla="*/ 76 w 139"/>
              <a:gd name="TY14" fmla="*/ 21 h 126"/>
              <a:gd name="TX15" fmla="*/ 83 w 139"/>
              <a:gd name="TY15" fmla="*/ 13 h 126"/>
              <a:gd name="TX16" fmla="*/ 91 w 139"/>
              <a:gd name="TY16" fmla="*/ 6 h 126"/>
              <a:gd name="TX17" fmla="*/ 101 w 139"/>
              <a:gd name="TY17" fmla="*/ 4 h 126"/>
              <a:gd name="TX18" fmla="*/ 115 w 139"/>
              <a:gd name="TY18" fmla="*/ 6 h 126"/>
              <a:gd name="TX19" fmla="*/ 126 w 139"/>
              <a:gd name="TY19" fmla="*/ 13 h 126"/>
              <a:gd name="TX20" fmla="*/ 134 w 139"/>
              <a:gd name="TY20" fmla="*/ 22 h 126"/>
              <a:gd name="TX21" fmla="*/ 138 w 139"/>
              <a:gd name="TY21" fmla="*/ 35 h 126"/>
              <a:gd name="TX22" fmla="*/ 136 w 139"/>
              <a:gd name="TY22" fmla="*/ 49 h 126"/>
              <a:gd name="TX23" fmla="*/ 131 w 139"/>
              <a:gd name="TY23" fmla="*/ 62 h 126"/>
              <a:gd name="TX24" fmla="*/ 121 w 139"/>
              <a:gd name="TY24" fmla="*/ 77 h 126"/>
              <a:gd name="TX25" fmla="*/ 106 w 139"/>
              <a:gd name="TY25" fmla="*/ 90 h 126"/>
              <a:gd name="TX26" fmla="*/ 89 w 139"/>
              <a:gd name="TY26" fmla="*/ 102 h 126"/>
              <a:gd name="TX27" fmla="*/ 73 w 139"/>
              <a:gd name="TY27" fmla="*/ 113 h 126"/>
              <a:gd name="TX28" fmla="*/ 62 w 139"/>
              <a:gd name="TY28" fmla="*/ 124 h 126"/>
              <a:gd name="TX29" fmla="*/ 53 w 139"/>
              <a:gd name="TY29" fmla="*/ 112 h 126"/>
              <a:gd name="TX30" fmla="*/ 38 w 139"/>
              <a:gd name="TY30" fmla="*/ 99 h 126"/>
              <a:gd name="TX31" fmla="*/ 25 w 139"/>
              <a:gd name="TY31" fmla="*/ 85 h 126"/>
              <a:gd name="TX32" fmla="*/ 13 w 139"/>
              <a:gd name="TY32" fmla="*/ 69 h 126"/>
              <a:gd name="TX33" fmla="*/ 4 w 139"/>
              <a:gd name="TY33" fmla="*/ 55 h 126"/>
              <a:gd name="TX34" fmla="*/ 0 w 139"/>
              <a:gd name="TY34" fmla="*/ 40 h 126"/>
              <a:gd name="TX35" fmla="*/ 1 w 139"/>
              <a:gd name="TY35" fmla="*/ 26 h 126"/>
              <a:gd name="TX36" fmla="*/ 8 w 139"/>
              <a:gd name="TY36" fmla="*/ 13 h 126"/>
              <a:gd name="TX37" fmla="*/ 17 w 139"/>
              <a:gd name="TY37" fmla="*/ 5 h 126"/>
              <a:gd name="TX38" fmla="*/ 29 w 139"/>
              <a:gd name="TY38" fmla="*/ 0 h 1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39" h="126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0" cap="flat" cmpd="sng">
            <a:solidFill>
              <a:schemeClr val="accent4">
                <a:lumMod val="20000"/>
                <a:lumOff val="8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 rot="18900000">
            <a:off x="11273790" y="889000"/>
            <a:ext cx="470535" cy="420370"/>
          </a:xfrm>
          <a:custGeom>
            <a:avLst/>
            <a:gdLst>
              <a:gd name="TX0" fmla="*/ 62 w 139"/>
              <a:gd name="TY0" fmla="*/ 124 h 126"/>
              <a:gd name="TX1" fmla="*/ 63 w 139"/>
              <a:gd name="TY1" fmla="*/ 125 h 126"/>
              <a:gd name="TX2" fmla="*/ 62 w 139"/>
              <a:gd name="TY2" fmla="*/ 124 h 126"/>
              <a:gd name="TX3" fmla="*/ 62 w 139"/>
              <a:gd name="TY3" fmla="*/ 124 h 126"/>
              <a:gd name="TX4" fmla="*/ 62 w 139"/>
              <a:gd name="TY4" fmla="*/ 124 h 126"/>
              <a:gd name="TX6" fmla="*/ 29 w 139"/>
              <a:gd name="TY6" fmla="*/ 0 h 126"/>
              <a:gd name="TX7" fmla="*/ 43 w 139"/>
              <a:gd name="TY7" fmla="*/ 0 h 126"/>
              <a:gd name="TX8" fmla="*/ 54 w 139"/>
              <a:gd name="TY8" fmla="*/ 4 h 126"/>
              <a:gd name="TX9" fmla="*/ 60 w 139"/>
              <a:gd name="TY9" fmla="*/ 10 h 126"/>
              <a:gd name="TX10" fmla="*/ 66 w 139"/>
              <a:gd name="TY10" fmla="*/ 19 h 126"/>
              <a:gd name="TX11" fmla="*/ 68 w 139"/>
              <a:gd name="TY11" fmla="*/ 27 h 126"/>
              <a:gd name="TX12" fmla="*/ 70 w 139"/>
              <a:gd name="TY12" fmla="*/ 32 h 126"/>
              <a:gd name="TX13" fmla="*/ 72 w 139"/>
              <a:gd name="TY13" fmla="*/ 27 h 126"/>
              <a:gd name="TX14" fmla="*/ 76 w 139"/>
              <a:gd name="TY14" fmla="*/ 21 h 126"/>
              <a:gd name="TX15" fmla="*/ 83 w 139"/>
              <a:gd name="TY15" fmla="*/ 13 h 126"/>
              <a:gd name="TX16" fmla="*/ 91 w 139"/>
              <a:gd name="TY16" fmla="*/ 6 h 126"/>
              <a:gd name="TX17" fmla="*/ 101 w 139"/>
              <a:gd name="TY17" fmla="*/ 4 h 126"/>
              <a:gd name="TX18" fmla="*/ 115 w 139"/>
              <a:gd name="TY18" fmla="*/ 6 h 126"/>
              <a:gd name="TX19" fmla="*/ 126 w 139"/>
              <a:gd name="TY19" fmla="*/ 13 h 126"/>
              <a:gd name="TX20" fmla="*/ 134 w 139"/>
              <a:gd name="TY20" fmla="*/ 22 h 126"/>
              <a:gd name="TX21" fmla="*/ 138 w 139"/>
              <a:gd name="TY21" fmla="*/ 35 h 126"/>
              <a:gd name="TX22" fmla="*/ 136 w 139"/>
              <a:gd name="TY22" fmla="*/ 49 h 126"/>
              <a:gd name="TX23" fmla="*/ 131 w 139"/>
              <a:gd name="TY23" fmla="*/ 62 h 126"/>
              <a:gd name="TX24" fmla="*/ 121 w 139"/>
              <a:gd name="TY24" fmla="*/ 77 h 126"/>
              <a:gd name="TX25" fmla="*/ 106 w 139"/>
              <a:gd name="TY25" fmla="*/ 90 h 126"/>
              <a:gd name="TX26" fmla="*/ 89 w 139"/>
              <a:gd name="TY26" fmla="*/ 102 h 126"/>
              <a:gd name="TX27" fmla="*/ 73 w 139"/>
              <a:gd name="TY27" fmla="*/ 113 h 126"/>
              <a:gd name="TX28" fmla="*/ 62 w 139"/>
              <a:gd name="TY28" fmla="*/ 124 h 126"/>
              <a:gd name="TX29" fmla="*/ 53 w 139"/>
              <a:gd name="TY29" fmla="*/ 112 h 126"/>
              <a:gd name="TX30" fmla="*/ 38 w 139"/>
              <a:gd name="TY30" fmla="*/ 99 h 126"/>
              <a:gd name="TX31" fmla="*/ 25 w 139"/>
              <a:gd name="TY31" fmla="*/ 85 h 126"/>
              <a:gd name="TX32" fmla="*/ 13 w 139"/>
              <a:gd name="TY32" fmla="*/ 69 h 126"/>
              <a:gd name="TX33" fmla="*/ 4 w 139"/>
              <a:gd name="TY33" fmla="*/ 55 h 126"/>
              <a:gd name="TX34" fmla="*/ 0 w 139"/>
              <a:gd name="TY34" fmla="*/ 40 h 126"/>
              <a:gd name="TX35" fmla="*/ 1 w 139"/>
              <a:gd name="TY35" fmla="*/ 26 h 126"/>
              <a:gd name="TX36" fmla="*/ 8 w 139"/>
              <a:gd name="TY36" fmla="*/ 13 h 126"/>
              <a:gd name="TX37" fmla="*/ 17 w 139"/>
              <a:gd name="TY37" fmla="*/ 5 h 126"/>
              <a:gd name="TX38" fmla="*/ 29 w 139"/>
              <a:gd name="TY38" fmla="*/ 0 h 1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39" h="126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0" cap="flat" cmpd="sng">
            <a:solidFill>
              <a:schemeClr val="accent2">
                <a:lumMod val="20000"/>
                <a:lumOff val="8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9" name="그림 68" descr="C:/Users/오성원/AppData/Roaming/PolarisOffice/ETemp/3636_8648296/fImage67122081991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98" y="1097488"/>
            <a:ext cx="3083627" cy="5486555"/>
          </a:xfrm>
          <a:prstGeom prst="rect">
            <a:avLst/>
          </a:prstGeom>
          <a:noFill/>
        </p:spPr>
      </p:pic>
      <p:pic>
        <p:nvPicPr>
          <p:cNvPr id="70" name="그림 69" descr="C:/Users/오성원/AppData/Roaming/PolarisOffice/ETemp/3636_8648296/fImage602844820572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376" y="975344"/>
            <a:ext cx="3153410" cy="5583555"/>
          </a:xfrm>
          <a:prstGeom prst="rect">
            <a:avLst/>
          </a:prstGeom>
          <a:noFill/>
        </p:spPr>
      </p:pic>
      <p:sp>
        <p:nvSpPr>
          <p:cNvPr id="71" name="텍스트 상자 70"/>
          <p:cNvSpPr txBox="1">
            <a:spLocks/>
          </p:cNvSpPr>
          <p:nvPr/>
        </p:nvSpPr>
        <p:spPr>
          <a:xfrm>
            <a:off x="4592320" y="1959610"/>
            <a:ext cx="318770" cy="389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78512" y="2163477"/>
            <a:ext cx="2339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앱</a:t>
            </a:r>
            <a:r>
              <a:rPr lang="ko-KR" altLang="en-US" sz="2800" dirty="0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 </a:t>
            </a:r>
            <a:r>
              <a:rPr lang="ko-KR" altLang="en-US" sz="2800" dirty="0" err="1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구동시</a:t>
            </a:r>
            <a:r>
              <a:rPr lang="ko-KR" altLang="en-US" sz="2800" dirty="0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 첫 화면</a:t>
            </a:r>
            <a:endParaRPr lang="ko-KR" altLang="en-US" sz="2800" dirty="0"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7388" y="4642817"/>
            <a:ext cx="2643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알림 설정을 </a:t>
            </a:r>
            <a:r>
              <a:rPr lang="ko-KR" altLang="en-US" sz="2400" dirty="0" err="1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눌렀을때의</a:t>
            </a:r>
            <a:r>
              <a:rPr lang="ko-KR" altLang="en-US" sz="2400" dirty="0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 화면</a:t>
            </a:r>
            <a:endParaRPr lang="en-US" altLang="ko-KR" sz="2400" dirty="0" smtClean="0"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9341" y="4645051"/>
            <a:ext cx="6581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accent1"/>
                </a:solidFill>
                <a:latin typeface="210 돌담길 B" panose="02020603020101020101" pitchFamily="18" charset="-127"/>
                <a:ea typeface="210 돌담길 B" panose="02020603020101020101" pitchFamily="18" charset="-127"/>
              </a:rPr>
              <a:t>☞</a:t>
            </a:r>
          </a:p>
          <a:p>
            <a:endParaRPr lang="ko-KR" altLang="en-US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71666" y="1841668"/>
            <a:ext cx="1080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chemeClr val="accent1"/>
                </a:solidFill>
                <a:latin typeface="210 돌담길 B" panose="02020603020101020101" pitchFamily="18" charset="-127"/>
                <a:ea typeface="210 돌담길 B" panose="02020603020101020101" pitchFamily="18" charset="-127"/>
              </a:rPr>
              <a:t>☜</a:t>
            </a:r>
            <a:endParaRPr lang="ko-KR" altLang="en-US" sz="6000" dirty="0">
              <a:solidFill>
                <a:schemeClr val="accent1"/>
              </a:solidFill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>
            <a:spLocks/>
          </p:cNvSpPr>
          <p:nvPr/>
        </p:nvSpPr>
        <p:spPr>
          <a:xfrm>
            <a:off x="155556" y="119388"/>
            <a:ext cx="11914505" cy="6627495"/>
          </a:xfrm>
          <a:custGeom>
            <a:avLst/>
            <a:gdLst>
              <a:gd name="TX0" fmla="*/ 4825 w 10297259"/>
              <a:gd name="TY0" fmla="*/ 1069131 h 6386948"/>
              <a:gd name="TX1" fmla="*/ 1073956 w 10297259"/>
              <a:gd name="TY1" fmla="*/ 0 h 6386948"/>
              <a:gd name="TX2" fmla="*/ 9215767 w 10297259"/>
              <a:gd name="TY2" fmla="*/ 0 h 6386948"/>
              <a:gd name="TX3" fmla="*/ 10284898 w 10297259"/>
              <a:gd name="TY3" fmla="*/ 1069131 h 6386948"/>
              <a:gd name="TX4" fmla="*/ 10284898 w 10297259"/>
              <a:gd name="TY4" fmla="*/ 5345524 h 6386948"/>
              <a:gd name="TX5" fmla="*/ 9825367 w 10297259"/>
              <a:gd name="TY5" fmla="*/ 6386946 h 6386948"/>
              <a:gd name="TX6" fmla="*/ 505920 w 10297259"/>
              <a:gd name="TY6" fmla="*/ 6386945 h 6386948"/>
              <a:gd name="TX7" fmla="*/ 4825 w 10297259"/>
              <a:gd name="TY7" fmla="*/ 5345524 h 6386948"/>
              <a:gd name="TX8" fmla="*/ 4825 w 10297259"/>
              <a:gd name="TY8" fmla="*/ 1069131 h 638694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0297259" h="6386948">
                <a:moveTo>
                  <a:pt x="4825" y="1069131"/>
                </a:moveTo>
                <a:cubicBezTo>
                  <a:pt x="4825" y="478666"/>
                  <a:pt x="483491" y="0"/>
                  <a:pt x="1073956" y="0"/>
                </a:cubicBezTo>
                <a:lnTo>
                  <a:pt x="9215767" y="0"/>
                </a:lnTo>
                <a:cubicBezTo>
                  <a:pt x="9806232" y="0"/>
                  <a:pt x="10284898" y="478666"/>
                  <a:pt x="10284898" y="1069131"/>
                </a:cubicBezTo>
                <a:lnTo>
                  <a:pt x="10284898" y="5345524"/>
                </a:lnTo>
                <a:cubicBezTo>
                  <a:pt x="10284898" y="5935989"/>
                  <a:pt x="10415832" y="6386946"/>
                  <a:pt x="9825367" y="6386946"/>
                </a:cubicBezTo>
                <a:lnTo>
                  <a:pt x="505920" y="6386945"/>
                </a:lnTo>
                <a:cubicBezTo>
                  <a:pt x="-84545" y="6386945"/>
                  <a:pt x="4825" y="5935989"/>
                  <a:pt x="4825" y="5345524"/>
                </a:cubicBezTo>
                <a:lnTo>
                  <a:pt x="4825" y="1069131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601470" y="395605"/>
            <a:ext cx="3301365" cy="5232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210 연필스케치 R" charset="0"/>
                <a:ea typeface="210 연필스케치 R" charset="0"/>
              </a:rPr>
              <a:t>Chapter. 03 결과물</a:t>
            </a:r>
            <a:endParaRPr lang="ko-KR" altLang="en-US" sz="2800" b="0" cap="none" dirty="0" smtClean="0">
              <a:solidFill>
                <a:srgbClr val="000000"/>
              </a:solidFill>
              <a:latin typeface="210 연필스케치 R" charset="0"/>
              <a:ea typeface="210 연필스케치 R" charset="0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868805" y="962660"/>
            <a:ext cx="3898265" cy="1270"/>
          </a:xfrm>
          <a:prstGeom prst="line">
            <a:avLst/>
          </a:prstGeom>
          <a:ln w="76200" cap="rnd" cmpd="sng">
            <a:solidFill>
              <a:srgbClr val="EAD3D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934720" y="395605"/>
            <a:ext cx="668020" cy="626110"/>
            <a:chOff x="934720" y="395605"/>
            <a:chExt cx="668020" cy="626110"/>
          </a:xfrm>
        </p:grpSpPr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934720" y="395605"/>
              <a:ext cx="668020" cy="626110"/>
            </a:xfrm>
            <a:custGeom>
              <a:avLst/>
              <a:gdLst>
                <a:gd name="TX0" fmla="*/ 33 w 514"/>
                <a:gd name="TY0" fmla="*/ 0 h 482"/>
                <a:gd name="TX1" fmla="*/ 478 w 514"/>
                <a:gd name="TY1" fmla="*/ 0 h 482"/>
                <a:gd name="TX2" fmla="*/ 491 w 514"/>
                <a:gd name="TY2" fmla="*/ 3 h 482"/>
                <a:gd name="TX3" fmla="*/ 502 w 514"/>
                <a:gd name="TY3" fmla="*/ 10 h 482"/>
                <a:gd name="TX4" fmla="*/ 510 w 514"/>
                <a:gd name="TY4" fmla="*/ 21 h 482"/>
                <a:gd name="TX5" fmla="*/ 512 w 514"/>
                <a:gd name="TY5" fmla="*/ 34 h 482"/>
                <a:gd name="TX6" fmla="*/ 512 w 514"/>
                <a:gd name="TY6" fmla="*/ 446 h 482"/>
                <a:gd name="TX7" fmla="*/ 510 w 514"/>
                <a:gd name="TY7" fmla="*/ 460 h 482"/>
                <a:gd name="TX8" fmla="*/ 502 w 514"/>
                <a:gd name="TY8" fmla="*/ 470 h 482"/>
                <a:gd name="TX9" fmla="*/ 491 w 514"/>
                <a:gd name="TY9" fmla="*/ 478 h 482"/>
                <a:gd name="TX10" fmla="*/ 478 w 514"/>
                <a:gd name="TY10" fmla="*/ 480 h 482"/>
                <a:gd name="TX11" fmla="*/ 33 w 514"/>
                <a:gd name="TY11" fmla="*/ 480 h 482"/>
                <a:gd name="TX12" fmla="*/ 20 w 514"/>
                <a:gd name="TY12" fmla="*/ 478 h 482"/>
                <a:gd name="TX13" fmla="*/ 10 w 514"/>
                <a:gd name="TY13" fmla="*/ 470 h 482"/>
                <a:gd name="TX14" fmla="*/ 3 w 514"/>
                <a:gd name="TY14" fmla="*/ 460 h 482"/>
                <a:gd name="TX15" fmla="*/ 0 w 514"/>
                <a:gd name="TY15" fmla="*/ 446 h 482"/>
                <a:gd name="TX16" fmla="*/ 0 w 514"/>
                <a:gd name="TY16" fmla="*/ 34 h 482"/>
                <a:gd name="TX17" fmla="*/ 3 w 514"/>
                <a:gd name="TY17" fmla="*/ 21 h 482"/>
                <a:gd name="TX18" fmla="*/ 10 w 514"/>
                <a:gd name="TY18" fmla="*/ 10 h 482"/>
                <a:gd name="TX19" fmla="*/ 20 w 514"/>
                <a:gd name="TY19" fmla="*/ 3 h 482"/>
                <a:gd name="TX20" fmla="*/ 33 w 514"/>
                <a:gd name="TY20" fmla="*/ 0 h 4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514" h="482">
                  <a:moveTo>
                    <a:pt x="33" y="0"/>
                  </a:moveTo>
                  <a:lnTo>
                    <a:pt x="478" y="0"/>
                  </a:lnTo>
                  <a:lnTo>
                    <a:pt x="491" y="3"/>
                  </a:lnTo>
                  <a:lnTo>
                    <a:pt x="502" y="10"/>
                  </a:lnTo>
                  <a:lnTo>
                    <a:pt x="510" y="21"/>
                  </a:lnTo>
                  <a:lnTo>
                    <a:pt x="512" y="34"/>
                  </a:lnTo>
                  <a:lnTo>
                    <a:pt x="512" y="446"/>
                  </a:lnTo>
                  <a:lnTo>
                    <a:pt x="510" y="460"/>
                  </a:lnTo>
                  <a:lnTo>
                    <a:pt x="502" y="470"/>
                  </a:lnTo>
                  <a:lnTo>
                    <a:pt x="491" y="478"/>
                  </a:lnTo>
                  <a:lnTo>
                    <a:pt x="478" y="480"/>
                  </a:lnTo>
                  <a:lnTo>
                    <a:pt x="33" y="480"/>
                  </a:lnTo>
                  <a:lnTo>
                    <a:pt x="20" y="478"/>
                  </a:lnTo>
                  <a:lnTo>
                    <a:pt x="10" y="470"/>
                  </a:lnTo>
                  <a:lnTo>
                    <a:pt x="3" y="460"/>
                  </a:lnTo>
                  <a:lnTo>
                    <a:pt x="0" y="446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3F6F5"/>
            </a:solidFill>
            <a:ln w="0" cap="flat" cmpd="sng">
              <a:solidFill>
                <a:srgbClr val="F3F6F5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049655" y="490220"/>
              <a:ext cx="437515" cy="437515"/>
            </a:xfrm>
            <a:custGeom>
              <a:avLst/>
              <a:gdLst>
                <a:gd name="TX0" fmla="*/ 128 w 337"/>
                <a:gd name="TY0" fmla="*/ 0 h 337"/>
                <a:gd name="TX1" fmla="*/ 207 w 337"/>
                <a:gd name="TY1" fmla="*/ 0 h 337"/>
                <a:gd name="TX2" fmla="*/ 212 w 337"/>
                <a:gd name="TY2" fmla="*/ 0 h 337"/>
                <a:gd name="TX3" fmla="*/ 215 w 337"/>
                <a:gd name="TY3" fmla="*/ 3 h 337"/>
                <a:gd name="TX4" fmla="*/ 217 w 337"/>
                <a:gd name="TY4" fmla="*/ 7 h 337"/>
                <a:gd name="TX5" fmla="*/ 219 w 337"/>
                <a:gd name="TY5" fmla="*/ 11 h 337"/>
                <a:gd name="TX6" fmla="*/ 219 w 337"/>
                <a:gd name="TY6" fmla="*/ 105 h 337"/>
                <a:gd name="TX7" fmla="*/ 220 w 337"/>
                <a:gd name="TY7" fmla="*/ 110 h 337"/>
                <a:gd name="TX8" fmla="*/ 223 w 337"/>
                <a:gd name="TY8" fmla="*/ 113 h 337"/>
                <a:gd name="TX9" fmla="*/ 225 w 337"/>
                <a:gd name="TY9" fmla="*/ 116 h 337"/>
                <a:gd name="TX10" fmla="*/ 231 w 337"/>
                <a:gd name="TY10" fmla="*/ 117 h 337"/>
                <a:gd name="TX11" fmla="*/ 325 w 337"/>
                <a:gd name="TY11" fmla="*/ 117 h 337"/>
                <a:gd name="TX12" fmla="*/ 329 w 337"/>
                <a:gd name="TY12" fmla="*/ 118 h 337"/>
                <a:gd name="TX13" fmla="*/ 333 w 337"/>
                <a:gd name="TY13" fmla="*/ 119 h 337"/>
                <a:gd name="TX14" fmla="*/ 335 w 337"/>
                <a:gd name="TY14" fmla="*/ 123 h 337"/>
                <a:gd name="TX15" fmla="*/ 335 w 337"/>
                <a:gd name="TY15" fmla="*/ 127 h 337"/>
                <a:gd name="TX16" fmla="*/ 335 w 337"/>
                <a:gd name="TY16" fmla="*/ 207 h 337"/>
                <a:gd name="TX17" fmla="*/ 335 w 337"/>
                <a:gd name="TY17" fmla="*/ 211 h 337"/>
                <a:gd name="TX18" fmla="*/ 333 w 337"/>
                <a:gd name="TY18" fmla="*/ 215 h 337"/>
                <a:gd name="TX19" fmla="*/ 329 w 337"/>
                <a:gd name="TY19" fmla="*/ 218 h 337"/>
                <a:gd name="TX20" fmla="*/ 325 w 337"/>
                <a:gd name="TY20" fmla="*/ 218 h 337"/>
                <a:gd name="TX21" fmla="*/ 231 w 337"/>
                <a:gd name="TY21" fmla="*/ 218 h 337"/>
                <a:gd name="TX22" fmla="*/ 225 w 337"/>
                <a:gd name="TY22" fmla="*/ 219 h 337"/>
                <a:gd name="TX23" fmla="*/ 223 w 337"/>
                <a:gd name="TY23" fmla="*/ 222 h 337"/>
                <a:gd name="TX24" fmla="*/ 220 w 337"/>
                <a:gd name="TY24" fmla="*/ 225 h 337"/>
                <a:gd name="TX25" fmla="*/ 219 w 337"/>
                <a:gd name="TY25" fmla="*/ 229 h 337"/>
                <a:gd name="TX26" fmla="*/ 219 w 337"/>
                <a:gd name="TY26" fmla="*/ 324 h 337"/>
                <a:gd name="TX27" fmla="*/ 217 w 337"/>
                <a:gd name="TY27" fmla="*/ 328 h 337"/>
                <a:gd name="TX28" fmla="*/ 215 w 337"/>
                <a:gd name="TY28" fmla="*/ 332 h 337"/>
                <a:gd name="TX29" fmla="*/ 212 w 337"/>
                <a:gd name="TY29" fmla="*/ 334 h 337"/>
                <a:gd name="TX30" fmla="*/ 207 w 337"/>
                <a:gd name="TY30" fmla="*/ 335 h 337"/>
                <a:gd name="TX31" fmla="*/ 128 w 337"/>
                <a:gd name="TY31" fmla="*/ 335 h 337"/>
                <a:gd name="TX32" fmla="*/ 124 w 337"/>
                <a:gd name="TY32" fmla="*/ 334 h 337"/>
                <a:gd name="TX33" fmla="*/ 121 w 337"/>
                <a:gd name="TY33" fmla="*/ 332 h 337"/>
                <a:gd name="TX34" fmla="*/ 118 w 337"/>
                <a:gd name="TY34" fmla="*/ 328 h 337"/>
                <a:gd name="TX35" fmla="*/ 117 w 337"/>
                <a:gd name="TY35" fmla="*/ 324 h 337"/>
                <a:gd name="TX36" fmla="*/ 117 w 337"/>
                <a:gd name="TY36" fmla="*/ 229 h 337"/>
                <a:gd name="TX37" fmla="*/ 117 w 337"/>
                <a:gd name="TY37" fmla="*/ 225 h 337"/>
                <a:gd name="TX38" fmla="*/ 114 w 337"/>
                <a:gd name="TY38" fmla="*/ 222 h 337"/>
                <a:gd name="TX39" fmla="*/ 110 w 337"/>
                <a:gd name="TY39" fmla="*/ 219 h 337"/>
                <a:gd name="TX40" fmla="*/ 106 w 337"/>
                <a:gd name="TY40" fmla="*/ 218 h 337"/>
                <a:gd name="TX41" fmla="*/ 12 w 337"/>
                <a:gd name="TY41" fmla="*/ 218 h 337"/>
                <a:gd name="TX42" fmla="*/ 8 w 337"/>
                <a:gd name="TY42" fmla="*/ 218 h 337"/>
                <a:gd name="TX43" fmla="*/ 4 w 337"/>
                <a:gd name="TY43" fmla="*/ 215 h 337"/>
                <a:gd name="TX44" fmla="*/ 1 w 337"/>
                <a:gd name="TY44" fmla="*/ 211 h 337"/>
                <a:gd name="TX45" fmla="*/ 0 w 337"/>
                <a:gd name="TY45" fmla="*/ 207 h 337"/>
                <a:gd name="TX46" fmla="*/ 0 w 337"/>
                <a:gd name="TY46" fmla="*/ 127 h 337"/>
                <a:gd name="TX47" fmla="*/ 1 w 337"/>
                <a:gd name="TY47" fmla="*/ 123 h 337"/>
                <a:gd name="TX48" fmla="*/ 4 w 337"/>
                <a:gd name="TY48" fmla="*/ 119 h 337"/>
                <a:gd name="TX49" fmla="*/ 8 w 337"/>
                <a:gd name="TY49" fmla="*/ 118 h 337"/>
                <a:gd name="TX50" fmla="*/ 12 w 337"/>
                <a:gd name="TY50" fmla="*/ 117 h 337"/>
                <a:gd name="TX51" fmla="*/ 106 w 337"/>
                <a:gd name="TY51" fmla="*/ 117 h 337"/>
                <a:gd name="TX52" fmla="*/ 110 w 337"/>
                <a:gd name="TY52" fmla="*/ 116 h 337"/>
                <a:gd name="TX53" fmla="*/ 114 w 337"/>
                <a:gd name="TY53" fmla="*/ 113 h 337"/>
                <a:gd name="TX54" fmla="*/ 117 w 337"/>
                <a:gd name="TY54" fmla="*/ 110 h 337"/>
                <a:gd name="TX55" fmla="*/ 117 w 337"/>
                <a:gd name="TY55" fmla="*/ 105 h 337"/>
                <a:gd name="TX56" fmla="*/ 117 w 337"/>
                <a:gd name="TY56" fmla="*/ 11 h 337"/>
                <a:gd name="TX57" fmla="*/ 118 w 337"/>
                <a:gd name="TY57" fmla="*/ 7 h 337"/>
                <a:gd name="TX58" fmla="*/ 121 w 337"/>
                <a:gd name="TY58" fmla="*/ 3 h 337"/>
                <a:gd name="TX59" fmla="*/ 124 w 337"/>
                <a:gd name="TY59" fmla="*/ 0 h 337"/>
                <a:gd name="TX60" fmla="*/ 128 w 337"/>
                <a:gd name="TY60" fmla="*/ 0 h 33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</a:cxnLst>
              <a:rect l="l" t="t" r="r" b="b"/>
              <a:pathLst>
                <a:path w="337" h="337">
                  <a:moveTo>
                    <a:pt x="128" y="0"/>
                  </a:moveTo>
                  <a:lnTo>
                    <a:pt x="207" y="0"/>
                  </a:lnTo>
                  <a:lnTo>
                    <a:pt x="212" y="0"/>
                  </a:lnTo>
                  <a:lnTo>
                    <a:pt x="215" y="3"/>
                  </a:lnTo>
                  <a:lnTo>
                    <a:pt x="217" y="7"/>
                  </a:lnTo>
                  <a:lnTo>
                    <a:pt x="219" y="11"/>
                  </a:lnTo>
                  <a:lnTo>
                    <a:pt x="219" y="105"/>
                  </a:lnTo>
                  <a:lnTo>
                    <a:pt x="220" y="110"/>
                  </a:lnTo>
                  <a:lnTo>
                    <a:pt x="223" y="113"/>
                  </a:lnTo>
                  <a:lnTo>
                    <a:pt x="225" y="116"/>
                  </a:lnTo>
                  <a:lnTo>
                    <a:pt x="231" y="117"/>
                  </a:lnTo>
                  <a:lnTo>
                    <a:pt x="325" y="117"/>
                  </a:lnTo>
                  <a:lnTo>
                    <a:pt x="329" y="118"/>
                  </a:lnTo>
                  <a:lnTo>
                    <a:pt x="333" y="119"/>
                  </a:lnTo>
                  <a:lnTo>
                    <a:pt x="335" y="123"/>
                  </a:lnTo>
                  <a:lnTo>
                    <a:pt x="335" y="127"/>
                  </a:lnTo>
                  <a:lnTo>
                    <a:pt x="335" y="207"/>
                  </a:lnTo>
                  <a:lnTo>
                    <a:pt x="335" y="211"/>
                  </a:lnTo>
                  <a:lnTo>
                    <a:pt x="333" y="215"/>
                  </a:lnTo>
                  <a:lnTo>
                    <a:pt x="329" y="218"/>
                  </a:lnTo>
                  <a:lnTo>
                    <a:pt x="325" y="218"/>
                  </a:lnTo>
                  <a:lnTo>
                    <a:pt x="231" y="218"/>
                  </a:lnTo>
                  <a:lnTo>
                    <a:pt x="225" y="219"/>
                  </a:lnTo>
                  <a:lnTo>
                    <a:pt x="223" y="222"/>
                  </a:lnTo>
                  <a:lnTo>
                    <a:pt x="220" y="225"/>
                  </a:lnTo>
                  <a:lnTo>
                    <a:pt x="219" y="229"/>
                  </a:lnTo>
                  <a:lnTo>
                    <a:pt x="219" y="324"/>
                  </a:lnTo>
                  <a:lnTo>
                    <a:pt x="217" y="328"/>
                  </a:lnTo>
                  <a:lnTo>
                    <a:pt x="215" y="332"/>
                  </a:lnTo>
                  <a:lnTo>
                    <a:pt x="212" y="334"/>
                  </a:lnTo>
                  <a:lnTo>
                    <a:pt x="207" y="335"/>
                  </a:lnTo>
                  <a:lnTo>
                    <a:pt x="128" y="335"/>
                  </a:lnTo>
                  <a:lnTo>
                    <a:pt x="124" y="334"/>
                  </a:lnTo>
                  <a:lnTo>
                    <a:pt x="121" y="332"/>
                  </a:lnTo>
                  <a:lnTo>
                    <a:pt x="118" y="328"/>
                  </a:lnTo>
                  <a:lnTo>
                    <a:pt x="117" y="324"/>
                  </a:lnTo>
                  <a:lnTo>
                    <a:pt x="117" y="229"/>
                  </a:lnTo>
                  <a:lnTo>
                    <a:pt x="117" y="225"/>
                  </a:lnTo>
                  <a:lnTo>
                    <a:pt x="114" y="222"/>
                  </a:lnTo>
                  <a:lnTo>
                    <a:pt x="110" y="219"/>
                  </a:lnTo>
                  <a:lnTo>
                    <a:pt x="106" y="218"/>
                  </a:lnTo>
                  <a:lnTo>
                    <a:pt x="12" y="218"/>
                  </a:lnTo>
                  <a:lnTo>
                    <a:pt x="8" y="218"/>
                  </a:lnTo>
                  <a:lnTo>
                    <a:pt x="4" y="215"/>
                  </a:lnTo>
                  <a:lnTo>
                    <a:pt x="1" y="211"/>
                  </a:lnTo>
                  <a:lnTo>
                    <a:pt x="0" y="207"/>
                  </a:lnTo>
                  <a:lnTo>
                    <a:pt x="0" y="127"/>
                  </a:lnTo>
                  <a:lnTo>
                    <a:pt x="1" y="123"/>
                  </a:lnTo>
                  <a:lnTo>
                    <a:pt x="4" y="119"/>
                  </a:lnTo>
                  <a:lnTo>
                    <a:pt x="8" y="118"/>
                  </a:lnTo>
                  <a:lnTo>
                    <a:pt x="12" y="117"/>
                  </a:lnTo>
                  <a:lnTo>
                    <a:pt x="106" y="117"/>
                  </a:lnTo>
                  <a:lnTo>
                    <a:pt x="110" y="116"/>
                  </a:lnTo>
                  <a:lnTo>
                    <a:pt x="114" y="113"/>
                  </a:lnTo>
                  <a:lnTo>
                    <a:pt x="117" y="110"/>
                  </a:lnTo>
                  <a:lnTo>
                    <a:pt x="117" y="105"/>
                  </a:lnTo>
                  <a:lnTo>
                    <a:pt x="117" y="11"/>
                  </a:lnTo>
                  <a:lnTo>
                    <a:pt x="118" y="7"/>
                  </a:lnTo>
                  <a:lnTo>
                    <a:pt x="121" y="3"/>
                  </a:lnTo>
                  <a:lnTo>
                    <a:pt x="124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32804"/>
            </a:solidFill>
            <a:ln w="0" cap="flat" cmpd="sng">
              <a:solidFill>
                <a:srgbClr val="F32804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1" name="Freeform 20"/>
          <p:cNvSpPr>
            <a:spLocks/>
          </p:cNvSpPr>
          <p:nvPr/>
        </p:nvSpPr>
        <p:spPr bwMode="auto">
          <a:xfrm>
            <a:off x="11162665" y="5782945"/>
            <a:ext cx="845820" cy="842010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199370" y="5368290"/>
            <a:ext cx="1384935" cy="1256665"/>
            <a:chOff x="10199370" y="5368290"/>
            <a:chExt cx="1384935" cy="1256665"/>
          </a:xfrm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199370" y="5452745"/>
              <a:ext cx="1108075" cy="1172210"/>
            </a:xfrm>
            <a:custGeom>
              <a:avLst/>
              <a:gdLst>
                <a:gd name="TX0" fmla="*/ 69 w 462"/>
                <a:gd name="TY0" fmla="*/ 231 h 501"/>
                <a:gd name="TX1" fmla="*/ 85 w 462"/>
                <a:gd name="TY1" fmla="*/ 250 h 501"/>
                <a:gd name="TX2" fmla="*/ 103 w 462"/>
                <a:gd name="TY2" fmla="*/ 269 h 501"/>
                <a:gd name="TX3" fmla="*/ 120 w 462"/>
                <a:gd name="TY3" fmla="*/ 284 h 501"/>
                <a:gd name="TX4" fmla="*/ 136 w 462"/>
                <a:gd name="TY4" fmla="*/ 297 h 501"/>
                <a:gd name="TX5" fmla="*/ 148 w 462"/>
                <a:gd name="TY5" fmla="*/ 305 h 501"/>
                <a:gd name="TX6" fmla="*/ 158 w 462"/>
                <a:gd name="TY6" fmla="*/ 310 h 501"/>
                <a:gd name="TX7" fmla="*/ 165 w 462"/>
                <a:gd name="TY7" fmla="*/ 312 h 501"/>
                <a:gd name="TX8" fmla="*/ 175 w 462"/>
                <a:gd name="TY8" fmla="*/ 309 h 501"/>
                <a:gd name="TX9" fmla="*/ 187 w 462"/>
                <a:gd name="TY9" fmla="*/ 303 h 501"/>
                <a:gd name="TX10" fmla="*/ 202 w 462"/>
                <a:gd name="TY10" fmla="*/ 293 h 501"/>
                <a:gd name="TX11" fmla="*/ 217 w 462"/>
                <a:gd name="TY11" fmla="*/ 280 h 501"/>
                <a:gd name="TX12" fmla="*/ 234 w 462"/>
                <a:gd name="TY12" fmla="*/ 266 h 501"/>
                <a:gd name="TX13" fmla="*/ 253 w 462"/>
                <a:gd name="TY13" fmla="*/ 249 h 501"/>
                <a:gd name="TX14" fmla="*/ 268 w 462"/>
                <a:gd name="TY14" fmla="*/ 231 h 501"/>
                <a:gd name="TX15" fmla="*/ 69 w 462"/>
                <a:gd name="TY15" fmla="*/ 231 h 501"/>
                <a:gd name="TX17" fmla="*/ 241 w 462"/>
                <a:gd name="TY17" fmla="*/ 0 h 501"/>
                <a:gd name="TX18" fmla="*/ 244 w 462"/>
                <a:gd name="TY18" fmla="*/ 1 h 501"/>
                <a:gd name="TX19" fmla="*/ 257 w 462"/>
                <a:gd name="TY19" fmla="*/ 5 h 501"/>
                <a:gd name="TX20" fmla="*/ 271 w 462"/>
                <a:gd name="TY20" fmla="*/ 13 h 501"/>
                <a:gd name="TX21" fmla="*/ 287 w 462"/>
                <a:gd name="TY21" fmla="*/ 24 h 501"/>
                <a:gd name="TX22" fmla="*/ 302 w 462"/>
                <a:gd name="TY22" fmla="*/ 38 h 501"/>
                <a:gd name="TX23" fmla="*/ 316 w 462"/>
                <a:gd name="TY23" fmla="*/ 55 h 501"/>
                <a:gd name="TX24" fmla="*/ 327 w 462"/>
                <a:gd name="TY24" fmla="*/ 75 h 501"/>
                <a:gd name="TX25" fmla="*/ 335 w 462"/>
                <a:gd name="TY25" fmla="*/ 98 h 501"/>
                <a:gd name="TX26" fmla="*/ 338 w 462"/>
                <a:gd name="TY26" fmla="*/ 125 h 501"/>
                <a:gd name="TX27" fmla="*/ 335 w 462"/>
                <a:gd name="TY27" fmla="*/ 147 h 501"/>
                <a:gd name="TX28" fmla="*/ 329 w 462"/>
                <a:gd name="TY28" fmla="*/ 169 h 501"/>
                <a:gd name="TX29" fmla="*/ 317 w 462"/>
                <a:gd name="TY29" fmla="*/ 193 h 501"/>
                <a:gd name="TX30" fmla="*/ 301 w 462"/>
                <a:gd name="TY30" fmla="*/ 216 h 501"/>
                <a:gd name="TX31" fmla="*/ 283 w 462"/>
                <a:gd name="TY31" fmla="*/ 238 h 501"/>
                <a:gd name="TX32" fmla="*/ 263 w 462"/>
                <a:gd name="TY32" fmla="*/ 261 h 501"/>
                <a:gd name="TX33" fmla="*/ 244 w 462"/>
                <a:gd name="TY33" fmla="*/ 280 h 501"/>
                <a:gd name="TX34" fmla="*/ 223 w 462"/>
                <a:gd name="TY34" fmla="*/ 297 h 501"/>
                <a:gd name="TX35" fmla="*/ 204 w 462"/>
                <a:gd name="TY35" fmla="*/ 312 h 501"/>
                <a:gd name="TX36" fmla="*/ 187 w 462"/>
                <a:gd name="TY36" fmla="*/ 321 h 501"/>
                <a:gd name="TX37" fmla="*/ 172 w 462"/>
                <a:gd name="TY37" fmla="*/ 327 h 501"/>
                <a:gd name="TX38" fmla="*/ 174 w 462"/>
                <a:gd name="TY38" fmla="*/ 338 h 501"/>
                <a:gd name="TX39" fmla="*/ 178 w 462"/>
                <a:gd name="TY39" fmla="*/ 354 h 501"/>
                <a:gd name="TX40" fmla="*/ 183 w 462"/>
                <a:gd name="TY40" fmla="*/ 372 h 501"/>
                <a:gd name="TX41" fmla="*/ 191 w 462"/>
                <a:gd name="TY41" fmla="*/ 393 h 501"/>
                <a:gd name="TX42" fmla="*/ 200 w 462"/>
                <a:gd name="TY42" fmla="*/ 415 h 501"/>
                <a:gd name="TX43" fmla="*/ 211 w 462"/>
                <a:gd name="TY43" fmla="*/ 436 h 501"/>
                <a:gd name="TX44" fmla="*/ 224 w 462"/>
                <a:gd name="TY44" fmla="*/ 454 h 501"/>
                <a:gd name="TX45" fmla="*/ 240 w 462"/>
                <a:gd name="TY45" fmla="*/ 469 h 501"/>
                <a:gd name="TX46" fmla="*/ 257 w 462"/>
                <a:gd name="TY46" fmla="*/ 479 h 501"/>
                <a:gd name="TX47" fmla="*/ 278 w 462"/>
                <a:gd name="TY47" fmla="*/ 483 h 501"/>
                <a:gd name="TX48" fmla="*/ 296 w 462"/>
                <a:gd name="TY48" fmla="*/ 481 h 501"/>
                <a:gd name="TX49" fmla="*/ 313 w 462"/>
                <a:gd name="TY49" fmla="*/ 474 h 501"/>
                <a:gd name="TX50" fmla="*/ 326 w 462"/>
                <a:gd name="TY50" fmla="*/ 464 h 501"/>
                <a:gd name="TX51" fmla="*/ 336 w 462"/>
                <a:gd name="TY51" fmla="*/ 449 h 501"/>
                <a:gd name="TX52" fmla="*/ 344 w 462"/>
                <a:gd name="TY52" fmla="*/ 433 h 501"/>
                <a:gd name="TX53" fmla="*/ 352 w 462"/>
                <a:gd name="TY53" fmla="*/ 416 h 501"/>
                <a:gd name="TX54" fmla="*/ 359 w 462"/>
                <a:gd name="TY54" fmla="*/ 397 h 501"/>
                <a:gd name="TX55" fmla="*/ 364 w 462"/>
                <a:gd name="TY55" fmla="*/ 379 h 501"/>
                <a:gd name="TX56" fmla="*/ 371 w 462"/>
                <a:gd name="TY56" fmla="*/ 358 h 501"/>
                <a:gd name="TX57" fmla="*/ 378 w 462"/>
                <a:gd name="TY57" fmla="*/ 338 h 501"/>
                <a:gd name="TX58" fmla="*/ 386 w 462"/>
                <a:gd name="TY58" fmla="*/ 322 h 501"/>
                <a:gd name="TX59" fmla="*/ 402 w 462"/>
                <a:gd name="TY59" fmla="*/ 304 h 501"/>
                <a:gd name="TX60" fmla="*/ 416 w 462"/>
                <a:gd name="TY60" fmla="*/ 293 h 501"/>
                <a:gd name="TX61" fmla="*/ 431 w 462"/>
                <a:gd name="TY61" fmla="*/ 288 h 501"/>
                <a:gd name="TX62" fmla="*/ 443 w 462"/>
                <a:gd name="TY62" fmla="*/ 287 h 501"/>
                <a:gd name="TX63" fmla="*/ 450 w 462"/>
                <a:gd name="TY63" fmla="*/ 288 h 501"/>
                <a:gd name="TX64" fmla="*/ 454 w 462"/>
                <a:gd name="TY64" fmla="*/ 288 h 501"/>
                <a:gd name="TX65" fmla="*/ 457 w 462"/>
                <a:gd name="TY65" fmla="*/ 289 h 501"/>
                <a:gd name="TX66" fmla="*/ 458 w 462"/>
                <a:gd name="TY66" fmla="*/ 292 h 501"/>
                <a:gd name="TX67" fmla="*/ 460 w 462"/>
                <a:gd name="TY67" fmla="*/ 295 h 501"/>
                <a:gd name="TX68" fmla="*/ 460 w 462"/>
                <a:gd name="TY68" fmla="*/ 299 h 501"/>
                <a:gd name="TX69" fmla="*/ 458 w 462"/>
                <a:gd name="TY69" fmla="*/ 301 h 501"/>
                <a:gd name="TX70" fmla="*/ 456 w 462"/>
                <a:gd name="TY70" fmla="*/ 304 h 501"/>
                <a:gd name="TX71" fmla="*/ 452 w 462"/>
                <a:gd name="TY71" fmla="*/ 304 h 501"/>
                <a:gd name="TX72" fmla="*/ 449 w 462"/>
                <a:gd name="TY72" fmla="*/ 304 h 501"/>
                <a:gd name="TX73" fmla="*/ 446 w 462"/>
                <a:gd name="TY73" fmla="*/ 304 h 501"/>
                <a:gd name="TX74" fmla="*/ 439 w 462"/>
                <a:gd name="TY74" fmla="*/ 304 h 501"/>
                <a:gd name="TX75" fmla="*/ 427 w 462"/>
                <a:gd name="TY75" fmla="*/ 307 h 501"/>
                <a:gd name="TX76" fmla="*/ 414 w 462"/>
                <a:gd name="TY76" fmla="*/ 316 h 501"/>
                <a:gd name="TX77" fmla="*/ 399 w 462"/>
                <a:gd name="TY77" fmla="*/ 331 h 501"/>
                <a:gd name="TX78" fmla="*/ 393 w 462"/>
                <a:gd name="TY78" fmla="*/ 346 h 501"/>
                <a:gd name="TX79" fmla="*/ 386 w 462"/>
                <a:gd name="TY79" fmla="*/ 363 h 501"/>
                <a:gd name="TX80" fmla="*/ 380 w 462"/>
                <a:gd name="TY80" fmla="*/ 384 h 501"/>
                <a:gd name="TX81" fmla="*/ 373 w 462"/>
                <a:gd name="TY81" fmla="*/ 403 h 501"/>
                <a:gd name="TX82" fmla="*/ 367 w 462"/>
                <a:gd name="TY82" fmla="*/ 423 h 501"/>
                <a:gd name="TX83" fmla="*/ 359 w 462"/>
                <a:gd name="TY83" fmla="*/ 443 h 501"/>
                <a:gd name="TX84" fmla="*/ 348 w 462"/>
                <a:gd name="TY84" fmla="*/ 461 h 501"/>
                <a:gd name="TX85" fmla="*/ 336 w 462"/>
                <a:gd name="TY85" fmla="*/ 477 h 501"/>
                <a:gd name="TX86" fmla="*/ 321 w 462"/>
                <a:gd name="TY86" fmla="*/ 488 h 501"/>
                <a:gd name="TX87" fmla="*/ 301 w 462"/>
                <a:gd name="TY87" fmla="*/ 496 h 501"/>
                <a:gd name="TX88" fmla="*/ 279 w 462"/>
                <a:gd name="TY88" fmla="*/ 499 h 501"/>
                <a:gd name="TX89" fmla="*/ 278 w 462"/>
                <a:gd name="TY89" fmla="*/ 499 h 501"/>
                <a:gd name="TX90" fmla="*/ 257 w 462"/>
                <a:gd name="TY90" fmla="*/ 496 h 501"/>
                <a:gd name="TX91" fmla="*/ 237 w 462"/>
                <a:gd name="TY91" fmla="*/ 487 h 501"/>
                <a:gd name="TX92" fmla="*/ 221 w 462"/>
                <a:gd name="TY92" fmla="*/ 474 h 501"/>
                <a:gd name="TX93" fmla="*/ 207 w 462"/>
                <a:gd name="TY93" fmla="*/ 458 h 501"/>
                <a:gd name="TX94" fmla="*/ 194 w 462"/>
                <a:gd name="TY94" fmla="*/ 440 h 501"/>
                <a:gd name="TX95" fmla="*/ 185 w 462"/>
                <a:gd name="TY95" fmla="*/ 419 h 501"/>
                <a:gd name="TX96" fmla="*/ 175 w 462"/>
                <a:gd name="TY96" fmla="*/ 399 h 501"/>
                <a:gd name="TX97" fmla="*/ 169 w 462"/>
                <a:gd name="TY97" fmla="*/ 380 h 501"/>
                <a:gd name="TX98" fmla="*/ 164 w 462"/>
                <a:gd name="TY98" fmla="*/ 361 h 501"/>
                <a:gd name="TX99" fmla="*/ 160 w 462"/>
                <a:gd name="TY99" fmla="*/ 346 h 501"/>
                <a:gd name="TX100" fmla="*/ 157 w 462"/>
                <a:gd name="TY100" fmla="*/ 334 h 501"/>
                <a:gd name="TX101" fmla="*/ 156 w 462"/>
                <a:gd name="TY101" fmla="*/ 326 h 501"/>
                <a:gd name="TX102" fmla="*/ 141 w 462"/>
                <a:gd name="TY102" fmla="*/ 320 h 501"/>
                <a:gd name="TX103" fmla="*/ 127 w 462"/>
                <a:gd name="TY103" fmla="*/ 310 h 501"/>
                <a:gd name="TX104" fmla="*/ 113 w 462"/>
                <a:gd name="TY104" fmla="*/ 300 h 501"/>
                <a:gd name="TX105" fmla="*/ 101 w 462"/>
                <a:gd name="TY105" fmla="*/ 289 h 501"/>
                <a:gd name="TX106" fmla="*/ 92 w 462"/>
                <a:gd name="TY106" fmla="*/ 280 h 501"/>
                <a:gd name="TX107" fmla="*/ 72 w 462"/>
                <a:gd name="TY107" fmla="*/ 259 h 501"/>
                <a:gd name="TX108" fmla="*/ 52 w 462"/>
                <a:gd name="TY108" fmla="*/ 236 h 501"/>
                <a:gd name="TX109" fmla="*/ 35 w 462"/>
                <a:gd name="TY109" fmla="*/ 211 h 501"/>
                <a:gd name="TX110" fmla="*/ 20 w 462"/>
                <a:gd name="TY110" fmla="*/ 186 h 501"/>
                <a:gd name="TX111" fmla="*/ 9 w 462"/>
                <a:gd name="TY111" fmla="*/ 163 h 501"/>
                <a:gd name="TX112" fmla="*/ 1 w 462"/>
                <a:gd name="TY112" fmla="*/ 138 h 501"/>
                <a:gd name="TX113" fmla="*/ 0 w 462"/>
                <a:gd name="TY113" fmla="*/ 117 h 501"/>
                <a:gd name="TX114" fmla="*/ 4 w 462"/>
                <a:gd name="TY114" fmla="*/ 92 h 501"/>
                <a:gd name="TX115" fmla="*/ 11 w 462"/>
                <a:gd name="TY115" fmla="*/ 70 h 501"/>
                <a:gd name="TX116" fmla="*/ 21 w 462"/>
                <a:gd name="TY116" fmla="*/ 53 h 501"/>
                <a:gd name="TX117" fmla="*/ 34 w 462"/>
                <a:gd name="TY117" fmla="*/ 38 h 501"/>
                <a:gd name="TX118" fmla="*/ 46 w 462"/>
                <a:gd name="TY118" fmla="*/ 26 h 501"/>
                <a:gd name="TX119" fmla="*/ 58 w 462"/>
                <a:gd name="TY119" fmla="*/ 19 h 501"/>
                <a:gd name="TX120" fmla="*/ 68 w 462"/>
                <a:gd name="TY120" fmla="*/ 12 h 501"/>
                <a:gd name="TX121" fmla="*/ 75 w 462"/>
                <a:gd name="TY121" fmla="*/ 9 h 501"/>
                <a:gd name="TX122" fmla="*/ 77 w 462"/>
                <a:gd name="TY122" fmla="*/ 8 h 501"/>
                <a:gd name="TX123" fmla="*/ 81 w 462"/>
                <a:gd name="TY123" fmla="*/ 7 h 501"/>
                <a:gd name="TX124" fmla="*/ 84 w 462"/>
                <a:gd name="TY124" fmla="*/ 8 h 501"/>
                <a:gd name="TX125" fmla="*/ 86 w 462"/>
                <a:gd name="TY125" fmla="*/ 9 h 501"/>
                <a:gd name="TX126" fmla="*/ 88 w 462"/>
                <a:gd name="TY126" fmla="*/ 13 h 501"/>
                <a:gd name="TX127" fmla="*/ 88 w 462"/>
                <a:gd name="TY127" fmla="*/ 16 h 501"/>
                <a:gd name="TX128" fmla="*/ 88 w 462"/>
                <a:gd name="TY128" fmla="*/ 19 h 501"/>
                <a:gd name="TX129" fmla="*/ 85 w 462"/>
                <a:gd name="TY129" fmla="*/ 21 h 501"/>
                <a:gd name="TX130" fmla="*/ 83 w 462"/>
                <a:gd name="TY130" fmla="*/ 22 h 501"/>
                <a:gd name="TX131" fmla="*/ 80 w 462"/>
                <a:gd name="TY131" fmla="*/ 25 h 501"/>
                <a:gd name="TX132" fmla="*/ 72 w 462"/>
                <a:gd name="TY132" fmla="*/ 28 h 501"/>
                <a:gd name="TX133" fmla="*/ 62 w 462"/>
                <a:gd name="TY133" fmla="*/ 34 h 501"/>
                <a:gd name="TX134" fmla="*/ 50 w 462"/>
                <a:gd name="TY134" fmla="*/ 45 h 501"/>
                <a:gd name="TX135" fmla="*/ 38 w 462"/>
                <a:gd name="TY135" fmla="*/ 56 h 501"/>
                <a:gd name="TX136" fmla="*/ 28 w 462"/>
                <a:gd name="TY136" fmla="*/ 73 h 501"/>
                <a:gd name="TX137" fmla="*/ 20 w 462"/>
                <a:gd name="TY137" fmla="*/ 93 h 501"/>
                <a:gd name="TX138" fmla="*/ 16 w 462"/>
                <a:gd name="TY138" fmla="*/ 117 h 501"/>
                <a:gd name="TX139" fmla="*/ 17 w 462"/>
                <a:gd name="TY139" fmla="*/ 135 h 501"/>
                <a:gd name="TX140" fmla="*/ 24 w 462"/>
                <a:gd name="TY140" fmla="*/ 153 h 501"/>
                <a:gd name="TX141" fmla="*/ 31 w 462"/>
                <a:gd name="TY141" fmla="*/ 174 h 501"/>
                <a:gd name="TX142" fmla="*/ 43 w 462"/>
                <a:gd name="TY142" fmla="*/ 194 h 501"/>
                <a:gd name="TX143" fmla="*/ 58 w 462"/>
                <a:gd name="TY143" fmla="*/ 215 h 501"/>
                <a:gd name="TX144" fmla="*/ 60 w 462"/>
                <a:gd name="TY144" fmla="*/ 215 h 501"/>
                <a:gd name="TX145" fmla="*/ 283 w 462"/>
                <a:gd name="TY145" fmla="*/ 215 h 501"/>
                <a:gd name="TX146" fmla="*/ 299 w 462"/>
                <a:gd name="TY146" fmla="*/ 191 h 501"/>
                <a:gd name="TX147" fmla="*/ 312 w 462"/>
                <a:gd name="TY147" fmla="*/ 169 h 501"/>
                <a:gd name="TX148" fmla="*/ 319 w 462"/>
                <a:gd name="TY148" fmla="*/ 147 h 501"/>
                <a:gd name="TX149" fmla="*/ 322 w 462"/>
                <a:gd name="TY149" fmla="*/ 126 h 501"/>
                <a:gd name="TX150" fmla="*/ 318 w 462"/>
                <a:gd name="TY150" fmla="*/ 101 h 501"/>
                <a:gd name="TX151" fmla="*/ 312 w 462"/>
                <a:gd name="TY151" fmla="*/ 80 h 501"/>
                <a:gd name="TX152" fmla="*/ 301 w 462"/>
                <a:gd name="TY152" fmla="*/ 62 h 501"/>
                <a:gd name="TX153" fmla="*/ 288 w 462"/>
                <a:gd name="TY153" fmla="*/ 47 h 501"/>
                <a:gd name="TX154" fmla="*/ 275 w 462"/>
                <a:gd name="TY154" fmla="*/ 36 h 501"/>
                <a:gd name="TX155" fmla="*/ 262 w 462"/>
                <a:gd name="TY155" fmla="*/ 26 h 501"/>
                <a:gd name="TX156" fmla="*/ 249 w 462"/>
                <a:gd name="TY156" fmla="*/ 20 h 501"/>
                <a:gd name="TX157" fmla="*/ 240 w 462"/>
                <a:gd name="TY157" fmla="*/ 16 h 501"/>
                <a:gd name="TX158" fmla="*/ 237 w 462"/>
                <a:gd name="TY158" fmla="*/ 15 h 501"/>
                <a:gd name="TX159" fmla="*/ 234 w 462"/>
                <a:gd name="TY159" fmla="*/ 12 h 501"/>
                <a:gd name="TX160" fmla="*/ 233 w 462"/>
                <a:gd name="TY160" fmla="*/ 9 h 501"/>
                <a:gd name="TX161" fmla="*/ 234 w 462"/>
                <a:gd name="TY161" fmla="*/ 7 h 501"/>
                <a:gd name="TX162" fmla="*/ 236 w 462"/>
                <a:gd name="TY162" fmla="*/ 4 h 501"/>
                <a:gd name="TX163" fmla="*/ 238 w 462"/>
                <a:gd name="TY163" fmla="*/ 1 h 501"/>
                <a:gd name="TX164" fmla="*/ 241 w 462"/>
                <a:gd name="TY164" fmla="*/ 0 h 5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</a:cxnLst>
              <a:rect l="l" t="t" r="r" b="b"/>
              <a:pathLst>
                <a:path w="462" h="501">
                  <a:moveTo>
                    <a:pt x="69" y="231"/>
                  </a:moveTo>
                  <a:lnTo>
                    <a:pt x="85" y="250"/>
                  </a:lnTo>
                  <a:lnTo>
                    <a:pt x="103" y="269"/>
                  </a:lnTo>
                  <a:lnTo>
                    <a:pt x="120" y="284"/>
                  </a:lnTo>
                  <a:lnTo>
                    <a:pt x="136" y="297"/>
                  </a:lnTo>
                  <a:lnTo>
                    <a:pt x="148" y="305"/>
                  </a:lnTo>
                  <a:lnTo>
                    <a:pt x="158" y="310"/>
                  </a:lnTo>
                  <a:lnTo>
                    <a:pt x="165" y="312"/>
                  </a:lnTo>
                  <a:lnTo>
                    <a:pt x="175" y="309"/>
                  </a:lnTo>
                  <a:lnTo>
                    <a:pt x="187" y="303"/>
                  </a:lnTo>
                  <a:lnTo>
                    <a:pt x="202" y="293"/>
                  </a:lnTo>
                  <a:lnTo>
                    <a:pt x="217" y="280"/>
                  </a:lnTo>
                  <a:lnTo>
                    <a:pt x="234" y="266"/>
                  </a:lnTo>
                  <a:lnTo>
                    <a:pt x="253" y="249"/>
                  </a:lnTo>
                  <a:lnTo>
                    <a:pt x="268" y="231"/>
                  </a:lnTo>
                  <a:lnTo>
                    <a:pt x="69" y="231"/>
                  </a:lnTo>
                  <a:close/>
                  <a:moveTo>
                    <a:pt x="241" y="0"/>
                  </a:moveTo>
                  <a:lnTo>
                    <a:pt x="244" y="1"/>
                  </a:lnTo>
                  <a:lnTo>
                    <a:pt x="257" y="5"/>
                  </a:lnTo>
                  <a:lnTo>
                    <a:pt x="271" y="13"/>
                  </a:lnTo>
                  <a:lnTo>
                    <a:pt x="287" y="24"/>
                  </a:lnTo>
                  <a:lnTo>
                    <a:pt x="302" y="38"/>
                  </a:lnTo>
                  <a:lnTo>
                    <a:pt x="316" y="55"/>
                  </a:lnTo>
                  <a:lnTo>
                    <a:pt x="327" y="75"/>
                  </a:lnTo>
                  <a:lnTo>
                    <a:pt x="335" y="98"/>
                  </a:lnTo>
                  <a:lnTo>
                    <a:pt x="338" y="125"/>
                  </a:lnTo>
                  <a:lnTo>
                    <a:pt x="335" y="147"/>
                  </a:lnTo>
                  <a:lnTo>
                    <a:pt x="329" y="169"/>
                  </a:lnTo>
                  <a:lnTo>
                    <a:pt x="317" y="193"/>
                  </a:lnTo>
                  <a:lnTo>
                    <a:pt x="301" y="216"/>
                  </a:lnTo>
                  <a:lnTo>
                    <a:pt x="283" y="238"/>
                  </a:lnTo>
                  <a:lnTo>
                    <a:pt x="263" y="261"/>
                  </a:lnTo>
                  <a:lnTo>
                    <a:pt x="244" y="280"/>
                  </a:lnTo>
                  <a:lnTo>
                    <a:pt x="223" y="297"/>
                  </a:lnTo>
                  <a:lnTo>
                    <a:pt x="204" y="312"/>
                  </a:lnTo>
                  <a:lnTo>
                    <a:pt x="187" y="321"/>
                  </a:lnTo>
                  <a:lnTo>
                    <a:pt x="172" y="327"/>
                  </a:lnTo>
                  <a:lnTo>
                    <a:pt x="174" y="338"/>
                  </a:lnTo>
                  <a:lnTo>
                    <a:pt x="178" y="354"/>
                  </a:lnTo>
                  <a:lnTo>
                    <a:pt x="183" y="372"/>
                  </a:lnTo>
                  <a:lnTo>
                    <a:pt x="191" y="393"/>
                  </a:lnTo>
                  <a:lnTo>
                    <a:pt x="200" y="415"/>
                  </a:lnTo>
                  <a:lnTo>
                    <a:pt x="211" y="436"/>
                  </a:lnTo>
                  <a:lnTo>
                    <a:pt x="224" y="454"/>
                  </a:lnTo>
                  <a:lnTo>
                    <a:pt x="240" y="469"/>
                  </a:lnTo>
                  <a:lnTo>
                    <a:pt x="257" y="479"/>
                  </a:lnTo>
                  <a:lnTo>
                    <a:pt x="278" y="483"/>
                  </a:lnTo>
                  <a:lnTo>
                    <a:pt x="296" y="481"/>
                  </a:lnTo>
                  <a:lnTo>
                    <a:pt x="313" y="474"/>
                  </a:lnTo>
                  <a:lnTo>
                    <a:pt x="326" y="464"/>
                  </a:lnTo>
                  <a:lnTo>
                    <a:pt x="336" y="449"/>
                  </a:lnTo>
                  <a:lnTo>
                    <a:pt x="344" y="433"/>
                  </a:lnTo>
                  <a:lnTo>
                    <a:pt x="352" y="416"/>
                  </a:lnTo>
                  <a:lnTo>
                    <a:pt x="359" y="397"/>
                  </a:lnTo>
                  <a:lnTo>
                    <a:pt x="364" y="379"/>
                  </a:lnTo>
                  <a:lnTo>
                    <a:pt x="371" y="358"/>
                  </a:lnTo>
                  <a:lnTo>
                    <a:pt x="378" y="338"/>
                  </a:lnTo>
                  <a:lnTo>
                    <a:pt x="386" y="322"/>
                  </a:lnTo>
                  <a:lnTo>
                    <a:pt x="402" y="304"/>
                  </a:lnTo>
                  <a:lnTo>
                    <a:pt x="416" y="293"/>
                  </a:lnTo>
                  <a:lnTo>
                    <a:pt x="431" y="288"/>
                  </a:lnTo>
                  <a:lnTo>
                    <a:pt x="443" y="287"/>
                  </a:lnTo>
                  <a:lnTo>
                    <a:pt x="450" y="288"/>
                  </a:lnTo>
                  <a:lnTo>
                    <a:pt x="454" y="288"/>
                  </a:lnTo>
                  <a:lnTo>
                    <a:pt x="457" y="289"/>
                  </a:lnTo>
                  <a:lnTo>
                    <a:pt x="458" y="292"/>
                  </a:lnTo>
                  <a:lnTo>
                    <a:pt x="460" y="295"/>
                  </a:lnTo>
                  <a:lnTo>
                    <a:pt x="460" y="299"/>
                  </a:lnTo>
                  <a:lnTo>
                    <a:pt x="458" y="301"/>
                  </a:lnTo>
                  <a:lnTo>
                    <a:pt x="456" y="304"/>
                  </a:lnTo>
                  <a:lnTo>
                    <a:pt x="452" y="304"/>
                  </a:lnTo>
                  <a:lnTo>
                    <a:pt x="449" y="304"/>
                  </a:lnTo>
                  <a:lnTo>
                    <a:pt x="446" y="304"/>
                  </a:lnTo>
                  <a:lnTo>
                    <a:pt x="439" y="304"/>
                  </a:lnTo>
                  <a:lnTo>
                    <a:pt x="427" y="307"/>
                  </a:lnTo>
                  <a:lnTo>
                    <a:pt x="414" y="316"/>
                  </a:lnTo>
                  <a:lnTo>
                    <a:pt x="399" y="331"/>
                  </a:lnTo>
                  <a:lnTo>
                    <a:pt x="393" y="346"/>
                  </a:lnTo>
                  <a:lnTo>
                    <a:pt x="386" y="363"/>
                  </a:lnTo>
                  <a:lnTo>
                    <a:pt x="380" y="384"/>
                  </a:lnTo>
                  <a:lnTo>
                    <a:pt x="373" y="403"/>
                  </a:lnTo>
                  <a:lnTo>
                    <a:pt x="367" y="423"/>
                  </a:lnTo>
                  <a:lnTo>
                    <a:pt x="359" y="443"/>
                  </a:lnTo>
                  <a:lnTo>
                    <a:pt x="348" y="461"/>
                  </a:lnTo>
                  <a:lnTo>
                    <a:pt x="336" y="477"/>
                  </a:lnTo>
                  <a:lnTo>
                    <a:pt x="321" y="488"/>
                  </a:lnTo>
                  <a:lnTo>
                    <a:pt x="301" y="496"/>
                  </a:lnTo>
                  <a:lnTo>
                    <a:pt x="279" y="499"/>
                  </a:lnTo>
                  <a:lnTo>
                    <a:pt x="278" y="499"/>
                  </a:lnTo>
                  <a:lnTo>
                    <a:pt x="257" y="496"/>
                  </a:lnTo>
                  <a:lnTo>
                    <a:pt x="237" y="487"/>
                  </a:lnTo>
                  <a:lnTo>
                    <a:pt x="221" y="474"/>
                  </a:lnTo>
                  <a:lnTo>
                    <a:pt x="207" y="458"/>
                  </a:lnTo>
                  <a:lnTo>
                    <a:pt x="194" y="440"/>
                  </a:lnTo>
                  <a:lnTo>
                    <a:pt x="185" y="419"/>
                  </a:lnTo>
                  <a:lnTo>
                    <a:pt x="175" y="399"/>
                  </a:lnTo>
                  <a:lnTo>
                    <a:pt x="169" y="380"/>
                  </a:lnTo>
                  <a:lnTo>
                    <a:pt x="164" y="361"/>
                  </a:lnTo>
                  <a:lnTo>
                    <a:pt x="160" y="346"/>
                  </a:lnTo>
                  <a:lnTo>
                    <a:pt x="157" y="334"/>
                  </a:lnTo>
                  <a:lnTo>
                    <a:pt x="156" y="326"/>
                  </a:lnTo>
                  <a:lnTo>
                    <a:pt x="141" y="320"/>
                  </a:lnTo>
                  <a:lnTo>
                    <a:pt x="127" y="310"/>
                  </a:lnTo>
                  <a:lnTo>
                    <a:pt x="113" y="300"/>
                  </a:lnTo>
                  <a:lnTo>
                    <a:pt x="101" y="289"/>
                  </a:lnTo>
                  <a:lnTo>
                    <a:pt x="92" y="280"/>
                  </a:lnTo>
                  <a:lnTo>
                    <a:pt x="72" y="259"/>
                  </a:lnTo>
                  <a:lnTo>
                    <a:pt x="52" y="236"/>
                  </a:lnTo>
                  <a:lnTo>
                    <a:pt x="35" y="211"/>
                  </a:lnTo>
                  <a:lnTo>
                    <a:pt x="20" y="186"/>
                  </a:lnTo>
                  <a:lnTo>
                    <a:pt x="9" y="163"/>
                  </a:lnTo>
                  <a:lnTo>
                    <a:pt x="1" y="138"/>
                  </a:lnTo>
                  <a:lnTo>
                    <a:pt x="0" y="117"/>
                  </a:lnTo>
                  <a:lnTo>
                    <a:pt x="4" y="92"/>
                  </a:lnTo>
                  <a:lnTo>
                    <a:pt x="11" y="70"/>
                  </a:lnTo>
                  <a:lnTo>
                    <a:pt x="21" y="53"/>
                  </a:lnTo>
                  <a:lnTo>
                    <a:pt x="34" y="38"/>
                  </a:lnTo>
                  <a:lnTo>
                    <a:pt x="46" y="26"/>
                  </a:lnTo>
                  <a:lnTo>
                    <a:pt x="58" y="19"/>
                  </a:lnTo>
                  <a:lnTo>
                    <a:pt x="68" y="12"/>
                  </a:lnTo>
                  <a:lnTo>
                    <a:pt x="75" y="9"/>
                  </a:lnTo>
                  <a:lnTo>
                    <a:pt x="77" y="8"/>
                  </a:lnTo>
                  <a:lnTo>
                    <a:pt x="81" y="7"/>
                  </a:lnTo>
                  <a:lnTo>
                    <a:pt x="84" y="8"/>
                  </a:lnTo>
                  <a:lnTo>
                    <a:pt x="86" y="9"/>
                  </a:lnTo>
                  <a:lnTo>
                    <a:pt x="88" y="13"/>
                  </a:lnTo>
                  <a:lnTo>
                    <a:pt x="88" y="16"/>
                  </a:lnTo>
                  <a:lnTo>
                    <a:pt x="88" y="19"/>
                  </a:lnTo>
                  <a:lnTo>
                    <a:pt x="85" y="21"/>
                  </a:lnTo>
                  <a:lnTo>
                    <a:pt x="83" y="22"/>
                  </a:lnTo>
                  <a:lnTo>
                    <a:pt x="80" y="25"/>
                  </a:lnTo>
                  <a:lnTo>
                    <a:pt x="72" y="28"/>
                  </a:lnTo>
                  <a:lnTo>
                    <a:pt x="62" y="34"/>
                  </a:lnTo>
                  <a:lnTo>
                    <a:pt x="50" y="45"/>
                  </a:lnTo>
                  <a:lnTo>
                    <a:pt x="38" y="56"/>
                  </a:lnTo>
                  <a:lnTo>
                    <a:pt x="28" y="73"/>
                  </a:lnTo>
                  <a:lnTo>
                    <a:pt x="20" y="93"/>
                  </a:lnTo>
                  <a:lnTo>
                    <a:pt x="16" y="117"/>
                  </a:lnTo>
                  <a:lnTo>
                    <a:pt x="17" y="135"/>
                  </a:lnTo>
                  <a:lnTo>
                    <a:pt x="24" y="153"/>
                  </a:lnTo>
                  <a:lnTo>
                    <a:pt x="31" y="174"/>
                  </a:lnTo>
                  <a:lnTo>
                    <a:pt x="43" y="194"/>
                  </a:lnTo>
                  <a:lnTo>
                    <a:pt x="58" y="215"/>
                  </a:lnTo>
                  <a:lnTo>
                    <a:pt x="60" y="215"/>
                  </a:lnTo>
                  <a:lnTo>
                    <a:pt x="283" y="215"/>
                  </a:lnTo>
                  <a:lnTo>
                    <a:pt x="299" y="191"/>
                  </a:lnTo>
                  <a:lnTo>
                    <a:pt x="312" y="169"/>
                  </a:lnTo>
                  <a:lnTo>
                    <a:pt x="319" y="147"/>
                  </a:lnTo>
                  <a:lnTo>
                    <a:pt x="322" y="126"/>
                  </a:lnTo>
                  <a:lnTo>
                    <a:pt x="318" y="101"/>
                  </a:lnTo>
                  <a:lnTo>
                    <a:pt x="312" y="80"/>
                  </a:lnTo>
                  <a:lnTo>
                    <a:pt x="301" y="62"/>
                  </a:lnTo>
                  <a:lnTo>
                    <a:pt x="288" y="47"/>
                  </a:lnTo>
                  <a:lnTo>
                    <a:pt x="275" y="36"/>
                  </a:lnTo>
                  <a:lnTo>
                    <a:pt x="262" y="26"/>
                  </a:lnTo>
                  <a:lnTo>
                    <a:pt x="249" y="20"/>
                  </a:lnTo>
                  <a:lnTo>
                    <a:pt x="240" y="16"/>
                  </a:lnTo>
                  <a:lnTo>
                    <a:pt x="237" y="15"/>
                  </a:lnTo>
                  <a:lnTo>
                    <a:pt x="234" y="12"/>
                  </a:lnTo>
                  <a:lnTo>
                    <a:pt x="233" y="9"/>
                  </a:lnTo>
                  <a:lnTo>
                    <a:pt x="234" y="7"/>
                  </a:lnTo>
                  <a:lnTo>
                    <a:pt x="236" y="4"/>
                  </a:lnTo>
                  <a:lnTo>
                    <a:pt x="238" y="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597373"/>
            </a:solidFill>
            <a:ln w="0" cap="flat" cmpd="sng">
              <a:solidFill>
                <a:srgbClr val="597373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0333990" y="5372735"/>
              <a:ext cx="222885" cy="217170"/>
            </a:xfrm>
            <a:custGeom>
              <a:avLst/>
              <a:gdLst>
                <a:gd name="TX0" fmla="*/ 46 w 94"/>
                <a:gd name="TY0" fmla="*/ 0 h 94"/>
                <a:gd name="TX1" fmla="*/ 63 w 94"/>
                <a:gd name="TY1" fmla="*/ 4 h 94"/>
                <a:gd name="TX2" fmla="*/ 79 w 94"/>
                <a:gd name="TY2" fmla="*/ 13 h 94"/>
                <a:gd name="TX3" fmla="*/ 88 w 94"/>
                <a:gd name="TY3" fmla="*/ 28 h 94"/>
                <a:gd name="TX4" fmla="*/ 92 w 94"/>
                <a:gd name="TY4" fmla="*/ 46 h 94"/>
                <a:gd name="TX5" fmla="*/ 88 w 94"/>
                <a:gd name="TY5" fmla="*/ 64 h 94"/>
                <a:gd name="TX6" fmla="*/ 79 w 94"/>
                <a:gd name="TY6" fmla="*/ 79 h 94"/>
                <a:gd name="TX7" fmla="*/ 63 w 94"/>
                <a:gd name="TY7" fmla="*/ 88 h 94"/>
                <a:gd name="TX8" fmla="*/ 46 w 94"/>
                <a:gd name="TY8" fmla="*/ 92 h 94"/>
                <a:gd name="TX9" fmla="*/ 28 w 94"/>
                <a:gd name="TY9" fmla="*/ 88 h 94"/>
                <a:gd name="TX10" fmla="*/ 13 w 94"/>
                <a:gd name="TY10" fmla="*/ 79 h 94"/>
                <a:gd name="TX11" fmla="*/ 3 w 94"/>
                <a:gd name="TY11" fmla="*/ 64 h 94"/>
                <a:gd name="TX12" fmla="*/ 0 w 94"/>
                <a:gd name="TY12" fmla="*/ 46 h 94"/>
                <a:gd name="TX13" fmla="*/ 3 w 94"/>
                <a:gd name="TY13" fmla="*/ 28 h 94"/>
                <a:gd name="TX14" fmla="*/ 13 w 94"/>
                <a:gd name="TY14" fmla="*/ 13 h 94"/>
                <a:gd name="TX15" fmla="*/ 28 w 94"/>
                <a:gd name="TY15" fmla="*/ 4 h 94"/>
                <a:gd name="TX16" fmla="*/ 46 w 94"/>
                <a:gd name="TY16" fmla="*/ 0 h 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94" h="94">
                  <a:moveTo>
                    <a:pt x="46" y="0"/>
                  </a:moveTo>
                  <a:lnTo>
                    <a:pt x="63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9"/>
                  </a:lnTo>
                  <a:lnTo>
                    <a:pt x="63" y="88"/>
                  </a:lnTo>
                  <a:lnTo>
                    <a:pt x="46" y="92"/>
                  </a:lnTo>
                  <a:lnTo>
                    <a:pt x="28" y="88"/>
                  </a:lnTo>
                  <a:lnTo>
                    <a:pt x="13" y="79"/>
                  </a:lnTo>
                  <a:lnTo>
                    <a:pt x="3" y="64"/>
                  </a:lnTo>
                  <a:lnTo>
                    <a:pt x="0" y="46"/>
                  </a:lnTo>
                  <a:lnTo>
                    <a:pt x="3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0617835" y="5368290"/>
              <a:ext cx="222885" cy="214630"/>
            </a:xfrm>
            <a:custGeom>
              <a:avLst/>
              <a:gdLst>
                <a:gd name="TX0" fmla="*/ 46 w 94"/>
                <a:gd name="TY0" fmla="*/ 0 h 93"/>
                <a:gd name="TX1" fmla="*/ 64 w 94"/>
                <a:gd name="TY1" fmla="*/ 3 h 93"/>
                <a:gd name="TX2" fmla="*/ 79 w 94"/>
                <a:gd name="TY2" fmla="*/ 13 h 93"/>
                <a:gd name="TX3" fmla="*/ 88 w 94"/>
                <a:gd name="TY3" fmla="*/ 27 h 93"/>
                <a:gd name="TX4" fmla="*/ 92 w 94"/>
                <a:gd name="TY4" fmla="*/ 45 h 93"/>
                <a:gd name="TX5" fmla="*/ 88 w 94"/>
                <a:gd name="TY5" fmla="*/ 64 h 93"/>
                <a:gd name="TX6" fmla="*/ 79 w 94"/>
                <a:gd name="TY6" fmla="*/ 78 h 93"/>
                <a:gd name="TX7" fmla="*/ 64 w 94"/>
                <a:gd name="TY7" fmla="*/ 87 h 93"/>
                <a:gd name="TX8" fmla="*/ 46 w 94"/>
                <a:gd name="TY8" fmla="*/ 91 h 93"/>
                <a:gd name="TX9" fmla="*/ 28 w 94"/>
                <a:gd name="TY9" fmla="*/ 87 h 93"/>
                <a:gd name="TX10" fmla="*/ 13 w 94"/>
                <a:gd name="TY10" fmla="*/ 78 h 93"/>
                <a:gd name="TX11" fmla="*/ 4 w 94"/>
                <a:gd name="TY11" fmla="*/ 64 h 93"/>
                <a:gd name="TX12" fmla="*/ 0 w 94"/>
                <a:gd name="TY12" fmla="*/ 45 h 93"/>
                <a:gd name="TX13" fmla="*/ 4 w 94"/>
                <a:gd name="TY13" fmla="*/ 27 h 93"/>
                <a:gd name="TX14" fmla="*/ 13 w 94"/>
                <a:gd name="TY14" fmla="*/ 13 h 93"/>
                <a:gd name="TX15" fmla="*/ 28 w 94"/>
                <a:gd name="TY15" fmla="*/ 3 h 93"/>
                <a:gd name="TX16" fmla="*/ 46 w 94"/>
                <a:gd name="TY16" fmla="*/ 0 h 9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94" h="93">
                  <a:moveTo>
                    <a:pt x="46" y="0"/>
                  </a:moveTo>
                  <a:lnTo>
                    <a:pt x="64" y="3"/>
                  </a:lnTo>
                  <a:lnTo>
                    <a:pt x="79" y="13"/>
                  </a:lnTo>
                  <a:lnTo>
                    <a:pt x="88" y="27"/>
                  </a:lnTo>
                  <a:lnTo>
                    <a:pt x="92" y="45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7"/>
                  </a:lnTo>
                  <a:lnTo>
                    <a:pt x="46" y="91"/>
                  </a:lnTo>
                  <a:lnTo>
                    <a:pt x="28" y="87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1267440" y="6036945"/>
              <a:ext cx="316230" cy="308610"/>
            </a:xfrm>
            <a:custGeom>
              <a:avLst/>
              <a:gdLst>
                <a:gd name="TX0" fmla="*/ 65 w 133"/>
                <a:gd name="TY0" fmla="*/ 0 h 133"/>
                <a:gd name="TX1" fmla="*/ 86 w 133"/>
                <a:gd name="TY1" fmla="*/ 3 h 133"/>
                <a:gd name="TX2" fmla="*/ 105 w 133"/>
                <a:gd name="TY2" fmla="*/ 12 h 133"/>
                <a:gd name="TX3" fmla="*/ 119 w 133"/>
                <a:gd name="TY3" fmla="*/ 26 h 133"/>
                <a:gd name="TX4" fmla="*/ 128 w 133"/>
                <a:gd name="TY4" fmla="*/ 44 h 133"/>
                <a:gd name="TX5" fmla="*/ 131 w 133"/>
                <a:gd name="TY5" fmla="*/ 65 h 133"/>
                <a:gd name="TX6" fmla="*/ 128 w 133"/>
                <a:gd name="TY6" fmla="*/ 85 h 133"/>
                <a:gd name="TX7" fmla="*/ 119 w 133"/>
                <a:gd name="TY7" fmla="*/ 103 h 133"/>
                <a:gd name="TX8" fmla="*/ 105 w 133"/>
                <a:gd name="TY8" fmla="*/ 118 h 133"/>
                <a:gd name="TX9" fmla="*/ 86 w 133"/>
                <a:gd name="TY9" fmla="*/ 127 h 133"/>
                <a:gd name="TX10" fmla="*/ 65 w 133"/>
                <a:gd name="TY10" fmla="*/ 131 h 133"/>
                <a:gd name="TX11" fmla="*/ 44 w 133"/>
                <a:gd name="TY11" fmla="*/ 127 h 133"/>
                <a:gd name="TX12" fmla="*/ 27 w 133"/>
                <a:gd name="TY12" fmla="*/ 118 h 133"/>
                <a:gd name="TX13" fmla="*/ 13 w 133"/>
                <a:gd name="TY13" fmla="*/ 103 h 133"/>
                <a:gd name="TX14" fmla="*/ 4 w 133"/>
                <a:gd name="TY14" fmla="*/ 85 h 133"/>
                <a:gd name="TX15" fmla="*/ 0 w 133"/>
                <a:gd name="TY15" fmla="*/ 65 h 133"/>
                <a:gd name="TX16" fmla="*/ 4 w 133"/>
                <a:gd name="TY16" fmla="*/ 44 h 133"/>
                <a:gd name="TX17" fmla="*/ 13 w 133"/>
                <a:gd name="TY17" fmla="*/ 26 h 133"/>
                <a:gd name="TX18" fmla="*/ 27 w 133"/>
                <a:gd name="TY18" fmla="*/ 12 h 133"/>
                <a:gd name="TX19" fmla="*/ 44 w 133"/>
                <a:gd name="TY19" fmla="*/ 3 h 133"/>
                <a:gd name="TX20" fmla="*/ 65 w 133"/>
                <a:gd name="TY20" fmla="*/ 0 h 13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33" h="133">
                  <a:moveTo>
                    <a:pt x="65" y="0"/>
                  </a:moveTo>
                  <a:lnTo>
                    <a:pt x="86" y="3"/>
                  </a:lnTo>
                  <a:lnTo>
                    <a:pt x="105" y="12"/>
                  </a:lnTo>
                  <a:lnTo>
                    <a:pt x="119" y="26"/>
                  </a:lnTo>
                  <a:lnTo>
                    <a:pt x="128" y="44"/>
                  </a:lnTo>
                  <a:lnTo>
                    <a:pt x="131" y="65"/>
                  </a:lnTo>
                  <a:lnTo>
                    <a:pt x="128" y="85"/>
                  </a:lnTo>
                  <a:lnTo>
                    <a:pt x="119" y="103"/>
                  </a:lnTo>
                  <a:lnTo>
                    <a:pt x="105" y="118"/>
                  </a:lnTo>
                  <a:lnTo>
                    <a:pt x="86" y="127"/>
                  </a:lnTo>
                  <a:lnTo>
                    <a:pt x="65" y="131"/>
                  </a:lnTo>
                  <a:lnTo>
                    <a:pt x="44" y="127"/>
                  </a:lnTo>
                  <a:lnTo>
                    <a:pt x="27" y="118"/>
                  </a:lnTo>
                  <a:lnTo>
                    <a:pt x="13" y="103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4"/>
                  </a:lnTo>
                  <a:lnTo>
                    <a:pt x="13" y="26"/>
                  </a:lnTo>
                  <a:lnTo>
                    <a:pt x="27" y="12"/>
                  </a:lnTo>
                  <a:lnTo>
                    <a:pt x="44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2" name="Freeform 21"/>
          <p:cNvSpPr>
            <a:spLocks/>
          </p:cNvSpPr>
          <p:nvPr/>
        </p:nvSpPr>
        <p:spPr bwMode="auto">
          <a:xfrm rot="18900000">
            <a:off x="10702925" y="495046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0" cap="flat" cmpd="sng">
            <a:solidFill>
              <a:schemeClr val="accent2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 rot="1920000">
            <a:off x="11431270" y="4360545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0" cap="flat" cmpd="sng">
            <a:solidFill>
              <a:schemeClr val="accent5">
                <a:lumMod val="20000"/>
                <a:lumOff val="8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 rot="18900000">
            <a:off x="11017250" y="3759835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rgbClr val="EAD3D2"/>
          </a:solidFill>
          <a:ln w="0" cap="flat" cmpd="sng">
            <a:solidFill>
              <a:srgbClr val="EAD3D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 rot="1920000">
            <a:off x="11435080" y="283591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rgbClr val="C2EFDE"/>
          </a:solidFill>
          <a:ln w="0" cap="flat" cmpd="sng">
            <a:solidFill>
              <a:srgbClr val="C2EFDE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 rot="1920000">
            <a:off x="11468100" y="207391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0" cap="flat" cmpd="sng">
            <a:solidFill>
              <a:schemeClr val="accent4">
                <a:lumMod val="20000"/>
                <a:lumOff val="8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 rot="18900000">
            <a:off x="11273790" y="88900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0" cap="flat" cmpd="sng">
            <a:solidFill>
              <a:schemeClr val="accent2">
                <a:lumMod val="20000"/>
                <a:lumOff val="8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9" name="그림 68" descr="C:/Users/오성원/AppData/Roaming/PolarisOffice/ETemp/3636_8648296/fImage619097822147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1" y="1190885"/>
            <a:ext cx="2996012" cy="5325860"/>
          </a:xfrm>
          <a:prstGeom prst="rect">
            <a:avLst/>
          </a:prstGeom>
          <a:noFill/>
        </p:spPr>
      </p:pic>
      <p:pic>
        <p:nvPicPr>
          <p:cNvPr id="70" name="그림 69" descr="C:/Users/오성원/AppData/Roaming/PolarisOffice/ETemp/3636_8648296/fImage608616823935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045" y="1104247"/>
            <a:ext cx="3044749" cy="5412498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3995214" y="1464806"/>
            <a:ext cx="9076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accent1"/>
                </a:solidFill>
                <a:latin typeface="210 돌담길 B" panose="02020603020101020101" pitchFamily="18" charset="-127"/>
                <a:ea typeface="210 돌담길 B" panose="02020603020101020101" pitchFamily="18" charset="-127"/>
              </a:rPr>
              <a:t>☜</a:t>
            </a:r>
            <a:endParaRPr lang="ko-KR" altLang="en-US" sz="6000" dirty="0">
              <a:solidFill>
                <a:schemeClr val="accent1"/>
              </a:solidFill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89309" y="3816356"/>
            <a:ext cx="9076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 smtClean="0">
                <a:solidFill>
                  <a:schemeClr val="accent1"/>
                </a:solidFill>
                <a:latin typeface="210 돌담길 B" panose="02020603020101020101" pitchFamily="18" charset="-127"/>
                <a:ea typeface="210 돌담길 B" panose="02020603020101020101" pitchFamily="18" charset="-127"/>
              </a:rPr>
              <a:t>☞</a:t>
            </a:r>
            <a:endParaRPr lang="ko-KR" altLang="en-US" sz="6000" dirty="0">
              <a:solidFill>
                <a:schemeClr val="accent1"/>
              </a:solidFill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34224" y="1749317"/>
            <a:ext cx="1740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요일 설정 화면</a:t>
            </a:r>
            <a:endParaRPr lang="ko-KR" altLang="en-US" sz="2800" dirty="0"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15515" y="4092593"/>
            <a:ext cx="1740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시간 설정 화면</a:t>
            </a:r>
            <a:endParaRPr lang="ko-KR" altLang="en-US" sz="2800" dirty="0"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>
            <a:spLocks/>
          </p:cNvSpPr>
          <p:nvPr/>
        </p:nvSpPr>
        <p:spPr>
          <a:xfrm>
            <a:off x="167640" y="106680"/>
            <a:ext cx="11914505" cy="6627495"/>
          </a:xfrm>
          <a:custGeom>
            <a:avLst/>
            <a:gdLst>
              <a:gd name="TX0" fmla="*/ 4825 w 10297259"/>
              <a:gd name="TY0" fmla="*/ 1069131 h 6386948"/>
              <a:gd name="TX1" fmla="*/ 1073956 w 10297259"/>
              <a:gd name="TY1" fmla="*/ 0 h 6386948"/>
              <a:gd name="TX2" fmla="*/ 9215767 w 10297259"/>
              <a:gd name="TY2" fmla="*/ 0 h 6386948"/>
              <a:gd name="TX3" fmla="*/ 10284898 w 10297259"/>
              <a:gd name="TY3" fmla="*/ 1069131 h 6386948"/>
              <a:gd name="TX4" fmla="*/ 10284898 w 10297259"/>
              <a:gd name="TY4" fmla="*/ 5345524 h 6386948"/>
              <a:gd name="TX5" fmla="*/ 9825367 w 10297259"/>
              <a:gd name="TY5" fmla="*/ 6386946 h 6386948"/>
              <a:gd name="TX6" fmla="*/ 505920 w 10297259"/>
              <a:gd name="TY6" fmla="*/ 6386945 h 6386948"/>
              <a:gd name="TX7" fmla="*/ 4825 w 10297259"/>
              <a:gd name="TY7" fmla="*/ 5345524 h 6386948"/>
              <a:gd name="TX8" fmla="*/ 4825 w 10297259"/>
              <a:gd name="TY8" fmla="*/ 1069131 h 638694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</a:cxnLst>
            <a:rect l="l" t="t" r="r" b="b"/>
            <a:pathLst>
              <a:path w="10297259" h="6386948">
                <a:moveTo>
                  <a:pt x="4825" y="1069131"/>
                </a:moveTo>
                <a:cubicBezTo>
                  <a:pt x="4825" y="478666"/>
                  <a:pt x="483491" y="0"/>
                  <a:pt x="1073956" y="0"/>
                </a:cubicBezTo>
                <a:lnTo>
                  <a:pt x="9215767" y="0"/>
                </a:lnTo>
                <a:cubicBezTo>
                  <a:pt x="9806232" y="0"/>
                  <a:pt x="10284898" y="478666"/>
                  <a:pt x="10284898" y="1069131"/>
                </a:cubicBezTo>
                <a:lnTo>
                  <a:pt x="10284898" y="5345524"/>
                </a:lnTo>
                <a:cubicBezTo>
                  <a:pt x="10284898" y="5935989"/>
                  <a:pt x="10415832" y="6386946"/>
                  <a:pt x="9825367" y="6386946"/>
                </a:cubicBezTo>
                <a:lnTo>
                  <a:pt x="505920" y="6386945"/>
                </a:lnTo>
                <a:cubicBezTo>
                  <a:pt x="-84545" y="6386945"/>
                  <a:pt x="4825" y="5935989"/>
                  <a:pt x="4825" y="5345524"/>
                </a:cubicBezTo>
                <a:lnTo>
                  <a:pt x="4825" y="1069131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601470" y="395605"/>
            <a:ext cx="3301365" cy="5232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210 연필스케치 R" charset="0"/>
                <a:ea typeface="210 연필스케치 R" charset="0"/>
              </a:rPr>
              <a:t>Chapter. 03 결과물</a:t>
            </a:r>
            <a:endParaRPr lang="ko-KR" altLang="en-US" sz="2800" b="0" cap="none" dirty="0" smtClean="0">
              <a:solidFill>
                <a:srgbClr val="000000"/>
              </a:solidFill>
              <a:latin typeface="210 연필스케치 R" charset="0"/>
              <a:ea typeface="210 연필스케치 R" charset="0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868805" y="962660"/>
            <a:ext cx="3898265" cy="1270"/>
          </a:xfrm>
          <a:prstGeom prst="line">
            <a:avLst/>
          </a:prstGeom>
          <a:ln w="76200" cap="rnd" cmpd="sng">
            <a:solidFill>
              <a:srgbClr val="EAD3D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934720" y="395605"/>
            <a:ext cx="668020" cy="626110"/>
            <a:chOff x="934720" y="395605"/>
            <a:chExt cx="668020" cy="626110"/>
          </a:xfrm>
        </p:grpSpPr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934720" y="395605"/>
              <a:ext cx="668020" cy="626110"/>
            </a:xfrm>
            <a:custGeom>
              <a:avLst/>
              <a:gdLst>
                <a:gd name="TX0" fmla="*/ 33 w 514"/>
                <a:gd name="TY0" fmla="*/ 0 h 482"/>
                <a:gd name="TX1" fmla="*/ 478 w 514"/>
                <a:gd name="TY1" fmla="*/ 0 h 482"/>
                <a:gd name="TX2" fmla="*/ 491 w 514"/>
                <a:gd name="TY2" fmla="*/ 3 h 482"/>
                <a:gd name="TX3" fmla="*/ 502 w 514"/>
                <a:gd name="TY3" fmla="*/ 10 h 482"/>
                <a:gd name="TX4" fmla="*/ 510 w 514"/>
                <a:gd name="TY4" fmla="*/ 21 h 482"/>
                <a:gd name="TX5" fmla="*/ 512 w 514"/>
                <a:gd name="TY5" fmla="*/ 34 h 482"/>
                <a:gd name="TX6" fmla="*/ 512 w 514"/>
                <a:gd name="TY6" fmla="*/ 446 h 482"/>
                <a:gd name="TX7" fmla="*/ 510 w 514"/>
                <a:gd name="TY7" fmla="*/ 460 h 482"/>
                <a:gd name="TX8" fmla="*/ 502 w 514"/>
                <a:gd name="TY8" fmla="*/ 470 h 482"/>
                <a:gd name="TX9" fmla="*/ 491 w 514"/>
                <a:gd name="TY9" fmla="*/ 478 h 482"/>
                <a:gd name="TX10" fmla="*/ 478 w 514"/>
                <a:gd name="TY10" fmla="*/ 480 h 482"/>
                <a:gd name="TX11" fmla="*/ 33 w 514"/>
                <a:gd name="TY11" fmla="*/ 480 h 482"/>
                <a:gd name="TX12" fmla="*/ 20 w 514"/>
                <a:gd name="TY12" fmla="*/ 478 h 482"/>
                <a:gd name="TX13" fmla="*/ 10 w 514"/>
                <a:gd name="TY13" fmla="*/ 470 h 482"/>
                <a:gd name="TX14" fmla="*/ 3 w 514"/>
                <a:gd name="TY14" fmla="*/ 460 h 482"/>
                <a:gd name="TX15" fmla="*/ 0 w 514"/>
                <a:gd name="TY15" fmla="*/ 446 h 482"/>
                <a:gd name="TX16" fmla="*/ 0 w 514"/>
                <a:gd name="TY16" fmla="*/ 34 h 482"/>
                <a:gd name="TX17" fmla="*/ 3 w 514"/>
                <a:gd name="TY17" fmla="*/ 21 h 482"/>
                <a:gd name="TX18" fmla="*/ 10 w 514"/>
                <a:gd name="TY18" fmla="*/ 10 h 482"/>
                <a:gd name="TX19" fmla="*/ 20 w 514"/>
                <a:gd name="TY19" fmla="*/ 3 h 482"/>
                <a:gd name="TX20" fmla="*/ 33 w 514"/>
                <a:gd name="TY20" fmla="*/ 0 h 48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514" h="482">
                  <a:moveTo>
                    <a:pt x="33" y="0"/>
                  </a:moveTo>
                  <a:lnTo>
                    <a:pt x="478" y="0"/>
                  </a:lnTo>
                  <a:lnTo>
                    <a:pt x="491" y="3"/>
                  </a:lnTo>
                  <a:lnTo>
                    <a:pt x="502" y="10"/>
                  </a:lnTo>
                  <a:lnTo>
                    <a:pt x="510" y="21"/>
                  </a:lnTo>
                  <a:lnTo>
                    <a:pt x="512" y="34"/>
                  </a:lnTo>
                  <a:lnTo>
                    <a:pt x="512" y="446"/>
                  </a:lnTo>
                  <a:lnTo>
                    <a:pt x="510" y="460"/>
                  </a:lnTo>
                  <a:lnTo>
                    <a:pt x="502" y="470"/>
                  </a:lnTo>
                  <a:lnTo>
                    <a:pt x="491" y="478"/>
                  </a:lnTo>
                  <a:lnTo>
                    <a:pt x="478" y="480"/>
                  </a:lnTo>
                  <a:lnTo>
                    <a:pt x="33" y="480"/>
                  </a:lnTo>
                  <a:lnTo>
                    <a:pt x="20" y="478"/>
                  </a:lnTo>
                  <a:lnTo>
                    <a:pt x="10" y="470"/>
                  </a:lnTo>
                  <a:lnTo>
                    <a:pt x="3" y="460"/>
                  </a:lnTo>
                  <a:lnTo>
                    <a:pt x="0" y="446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0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3F6F5"/>
            </a:solidFill>
            <a:ln w="0" cap="flat" cmpd="sng">
              <a:solidFill>
                <a:srgbClr val="F3F6F5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049655" y="490220"/>
              <a:ext cx="437515" cy="437515"/>
            </a:xfrm>
            <a:custGeom>
              <a:avLst/>
              <a:gdLst>
                <a:gd name="TX0" fmla="*/ 128 w 337"/>
                <a:gd name="TY0" fmla="*/ 0 h 337"/>
                <a:gd name="TX1" fmla="*/ 207 w 337"/>
                <a:gd name="TY1" fmla="*/ 0 h 337"/>
                <a:gd name="TX2" fmla="*/ 212 w 337"/>
                <a:gd name="TY2" fmla="*/ 0 h 337"/>
                <a:gd name="TX3" fmla="*/ 215 w 337"/>
                <a:gd name="TY3" fmla="*/ 3 h 337"/>
                <a:gd name="TX4" fmla="*/ 217 w 337"/>
                <a:gd name="TY4" fmla="*/ 7 h 337"/>
                <a:gd name="TX5" fmla="*/ 219 w 337"/>
                <a:gd name="TY5" fmla="*/ 11 h 337"/>
                <a:gd name="TX6" fmla="*/ 219 w 337"/>
                <a:gd name="TY6" fmla="*/ 105 h 337"/>
                <a:gd name="TX7" fmla="*/ 220 w 337"/>
                <a:gd name="TY7" fmla="*/ 110 h 337"/>
                <a:gd name="TX8" fmla="*/ 223 w 337"/>
                <a:gd name="TY8" fmla="*/ 113 h 337"/>
                <a:gd name="TX9" fmla="*/ 225 w 337"/>
                <a:gd name="TY9" fmla="*/ 116 h 337"/>
                <a:gd name="TX10" fmla="*/ 231 w 337"/>
                <a:gd name="TY10" fmla="*/ 117 h 337"/>
                <a:gd name="TX11" fmla="*/ 325 w 337"/>
                <a:gd name="TY11" fmla="*/ 117 h 337"/>
                <a:gd name="TX12" fmla="*/ 329 w 337"/>
                <a:gd name="TY12" fmla="*/ 118 h 337"/>
                <a:gd name="TX13" fmla="*/ 333 w 337"/>
                <a:gd name="TY13" fmla="*/ 119 h 337"/>
                <a:gd name="TX14" fmla="*/ 335 w 337"/>
                <a:gd name="TY14" fmla="*/ 123 h 337"/>
                <a:gd name="TX15" fmla="*/ 335 w 337"/>
                <a:gd name="TY15" fmla="*/ 127 h 337"/>
                <a:gd name="TX16" fmla="*/ 335 w 337"/>
                <a:gd name="TY16" fmla="*/ 207 h 337"/>
                <a:gd name="TX17" fmla="*/ 335 w 337"/>
                <a:gd name="TY17" fmla="*/ 211 h 337"/>
                <a:gd name="TX18" fmla="*/ 333 w 337"/>
                <a:gd name="TY18" fmla="*/ 215 h 337"/>
                <a:gd name="TX19" fmla="*/ 329 w 337"/>
                <a:gd name="TY19" fmla="*/ 218 h 337"/>
                <a:gd name="TX20" fmla="*/ 325 w 337"/>
                <a:gd name="TY20" fmla="*/ 218 h 337"/>
                <a:gd name="TX21" fmla="*/ 231 w 337"/>
                <a:gd name="TY21" fmla="*/ 218 h 337"/>
                <a:gd name="TX22" fmla="*/ 225 w 337"/>
                <a:gd name="TY22" fmla="*/ 219 h 337"/>
                <a:gd name="TX23" fmla="*/ 223 w 337"/>
                <a:gd name="TY23" fmla="*/ 222 h 337"/>
                <a:gd name="TX24" fmla="*/ 220 w 337"/>
                <a:gd name="TY24" fmla="*/ 225 h 337"/>
                <a:gd name="TX25" fmla="*/ 219 w 337"/>
                <a:gd name="TY25" fmla="*/ 229 h 337"/>
                <a:gd name="TX26" fmla="*/ 219 w 337"/>
                <a:gd name="TY26" fmla="*/ 324 h 337"/>
                <a:gd name="TX27" fmla="*/ 217 w 337"/>
                <a:gd name="TY27" fmla="*/ 328 h 337"/>
                <a:gd name="TX28" fmla="*/ 215 w 337"/>
                <a:gd name="TY28" fmla="*/ 332 h 337"/>
                <a:gd name="TX29" fmla="*/ 212 w 337"/>
                <a:gd name="TY29" fmla="*/ 334 h 337"/>
                <a:gd name="TX30" fmla="*/ 207 w 337"/>
                <a:gd name="TY30" fmla="*/ 335 h 337"/>
                <a:gd name="TX31" fmla="*/ 128 w 337"/>
                <a:gd name="TY31" fmla="*/ 335 h 337"/>
                <a:gd name="TX32" fmla="*/ 124 w 337"/>
                <a:gd name="TY32" fmla="*/ 334 h 337"/>
                <a:gd name="TX33" fmla="*/ 121 w 337"/>
                <a:gd name="TY33" fmla="*/ 332 h 337"/>
                <a:gd name="TX34" fmla="*/ 118 w 337"/>
                <a:gd name="TY34" fmla="*/ 328 h 337"/>
                <a:gd name="TX35" fmla="*/ 117 w 337"/>
                <a:gd name="TY35" fmla="*/ 324 h 337"/>
                <a:gd name="TX36" fmla="*/ 117 w 337"/>
                <a:gd name="TY36" fmla="*/ 229 h 337"/>
                <a:gd name="TX37" fmla="*/ 117 w 337"/>
                <a:gd name="TY37" fmla="*/ 225 h 337"/>
                <a:gd name="TX38" fmla="*/ 114 w 337"/>
                <a:gd name="TY38" fmla="*/ 222 h 337"/>
                <a:gd name="TX39" fmla="*/ 110 w 337"/>
                <a:gd name="TY39" fmla="*/ 219 h 337"/>
                <a:gd name="TX40" fmla="*/ 106 w 337"/>
                <a:gd name="TY40" fmla="*/ 218 h 337"/>
                <a:gd name="TX41" fmla="*/ 12 w 337"/>
                <a:gd name="TY41" fmla="*/ 218 h 337"/>
                <a:gd name="TX42" fmla="*/ 8 w 337"/>
                <a:gd name="TY42" fmla="*/ 218 h 337"/>
                <a:gd name="TX43" fmla="*/ 4 w 337"/>
                <a:gd name="TY43" fmla="*/ 215 h 337"/>
                <a:gd name="TX44" fmla="*/ 1 w 337"/>
                <a:gd name="TY44" fmla="*/ 211 h 337"/>
                <a:gd name="TX45" fmla="*/ 0 w 337"/>
                <a:gd name="TY45" fmla="*/ 207 h 337"/>
                <a:gd name="TX46" fmla="*/ 0 w 337"/>
                <a:gd name="TY46" fmla="*/ 127 h 337"/>
                <a:gd name="TX47" fmla="*/ 1 w 337"/>
                <a:gd name="TY47" fmla="*/ 123 h 337"/>
                <a:gd name="TX48" fmla="*/ 4 w 337"/>
                <a:gd name="TY48" fmla="*/ 119 h 337"/>
                <a:gd name="TX49" fmla="*/ 8 w 337"/>
                <a:gd name="TY49" fmla="*/ 118 h 337"/>
                <a:gd name="TX50" fmla="*/ 12 w 337"/>
                <a:gd name="TY50" fmla="*/ 117 h 337"/>
                <a:gd name="TX51" fmla="*/ 106 w 337"/>
                <a:gd name="TY51" fmla="*/ 117 h 337"/>
                <a:gd name="TX52" fmla="*/ 110 w 337"/>
                <a:gd name="TY52" fmla="*/ 116 h 337"/>
                <a:gd name="TX53" fmla="*/ 114 w 337"/>
                <a:gd name="TY53" fmla="*/ 113 h 337"/>
                <a:gd name="TX54" fmla="*/ 117 w 337"/>
                <a:gd name="TY54" fmla="*/ 110 h 337"/>
                <a:gd name="TX55" fmla="*/ 117 w 337"/>
                <a:gd name="TY55" fmla="*/ 105 h 337"/>
                <a:gd name="TX56" fmla="*/ 117 w 337"/>
                <a:gd name="TY56" fmla="*/ 11 h 337"/>
                <a:gd name="TX57" fmla="*/ 118 w 337"/>
                <a:gd name="TY57" fmla="*/ 7 h 337"/>
                <a:gd name="TX58" fmla="*/ 121 w 337"/>
                <a:gd name="TY58" fmla="*/ 3 h 337"/>
                <a:gd name="TX59" fmla="*/ 124 w 337"/>
                <a:gd name="TY59" fmla="*/ 0 h 337"/>
                <a:gd name="TX60" fmla="*/ 128 w 337"/>
                <a:gd name="TY60" fmla="*/ 0 h 337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</a:cxnLst>
              <a:rect l="l" t="t" r="r" b="b"/>
              <a:pathLst>
                <a:path w="337" h="337">
                  <a:moveTo>
                    <a:pt x="128" y="0"/>
                  </a:moveTo>
                  <a:lnTo>
                    <a:pt x="207" y="0"/>
                  </a:lnTo>
                  <a:lnTo>
                    <a:pt x="212" y="0"/>
                  </a:lnTo>
                  <a:lnTo>
                    <a:pt x="215" y="3"/>
                  </a:lnTo>
                  <a:lnTo>
                    <a:pt x="217" y="7"/>
                  </a:lnTo>
                  <a:lnTo>
                    <a:pt x="219" y="11"/>
                  </a:lnTo>
                  <a:lnTo>
                    <a:pt x="219" y="105"/>
                  </a:lnTo>
                  <a:lnTo>
                    <a:pt x="220" y="110"/>
                  </a:lnTo>
                  <a:lnTo>
                    <a:pt x="223" y="113"/>
                  </a:lnTo>
                  <a:lnTo>
                    <a:pt x="225" y="116"/>
                  </a:lnTo>
                  <a:lnTo>
                    <a:pt x="231" y="117"/>
                  </a:lnTo>
                  <a:lnTo>
                    <a:pt x="325" y="117"/>
                  </a:lnTo>
                  <a:lnTo>
                    <a:pt x="329" y="118"/>
                  </a:lnTo>
                  <a:lnTo>
                    <a:pt x="333" y="119"/>
                  </a:lnTo>
                  <a:lnTo>
                    <a:pt x="335" y="123"/>
                  </a:lnTo>
                  <a:lnTo>
                    <a:pt x="335" y="127"/>
                  </a:lnTo>
                  <a:lnTo>
                    <a:pt x="335" y="207"/>
                  </a:lnTo>
                  <a:lnTo>
                    <a:pt x="335" y="211"/>
                  </a:lnTo>
                  <a:lnTo>
                    <a:pt x="333" y="215"/>
                  </a:lnTo>
                  <a:lnTo>
                    <a:pt x="329" y="218"/>
                  </a:lnTo>
                  <a:lnTo>
                    <a:pt x="325" y="218"/>
                  </a:lnTo>
                  <a:lnTo>
                    <a:pt x="231" y="218"/>
                  </a:lnTo>
                  <a:lnTo>
                    <a:pt x="225" y="219"/>
                  </a:lnTo>
                  <a:lnTo>
                    <a:pt x="223" y="222"/>
                  </a:lnTo>
                  <a:lnTo>
                    <a:pt x="220" y="225"/>
                  </a:lnTo>
                  <a:lnTo>
                    <a:pt x="219" y="229"/>
                  </a:lnTo>
                  <a:lnTo>
                    <a:pt x="219" y="324"/>
                  </a:lnTo>
                  <a:lnTo>
                    <a:pt x="217" y="328"/>
                  </a:lnTo>
                  <a:lnTo>
                    <a:pt x="215" y="332"/>
                  </a:lnTo>
                  <a:lnTo>
                    <a:pt x="212" y="334"/>
                  </a:lnTo>
                  <a:lnTo>
                    <a:pt x="207" y="335"/>
                  </a:lnTo>
                  <a:lnTo>
                    <a:pt x="128" y="335"/>
                  </a:lnTo>
                  <a:lnTo>
                    <a:pt x="124" y="334"/>
                  </a:lnTo>
                  <a:lnTo>
                    <a:pt x="121" y="332"/>
                  </a:lnTo>
                  <a:lnTo>
                    <a:pt x="118" y="328"/>
                  </a:lnTo>
                  <a:lnTo>
                    <a:pt x="117" y="324"/>
                  </a:lnTo>
                  <a:lnTo>
                    <a:pt x="117" y="229"/>
                  </a:lnTo>
                  <a:lnTo>
                    <a:pt x="117" y="225"/>
                  </a:lnTo>
                  <a:lnTo>
                    <a:pt x="114" y="222"/>
                  </a:lnTo>
                  <a:lnTo>
                    <a:pt x="110" y="219"/>
                  </a:lnTo>
                  <a:lnTo>
                    <a:pt x="106" y="218"/>
                  </a:lnTo>
                  <a:lnTo>
                    <a:pt x="12" y="218"/>
                  </a:lnTo>
                  <a:lnTo>
                    <a:pt x="8" y="218"/>
                  </a:lnTo>
                  <a:lnTo>
                    <a:pt x="4" y="215"/>
                  </a:lnTo>
                  <a:lnTo>
                    <a:pt x="1" y="211"/>
                  </a:lnTo>
                  <a:lnTo>
                    <a:pt x="0" y="207"/>
                  </a:lnTo>
                  <a:lnTo>
                    <a:pt x="0" y="127"/>
                  </a:lnTo>
                  <a:lnTo>
                    <a:pt x="1" y="123"/>
                  </a:lnTo>
                  <a:lnTo>
                    <a:pt x="4" y="119"/>
                  </a:lnTo>
                  <a:lnTo>
                    <a:pt x="8" y="118"/>
                  </a:lnTo>
                  <a:lnTo>
                    <a:pt x="12" y="117"/>
                  </a:lnTo>
                  <a:lnTo>
                    <a:pt x="106" y="117"/>
                  </a:lnTo>
                  <a:lnTo>
                    <a:pt x="110" y="116"/>
                  </a:lnTo>
                  <a:lnTo>
                    <a:pt x="114" y="113"/>
                  </a:lnTo>
                  <a:lnTo>
                    <a:pt x="117" y="110"/>
                  </a:lnTo>
                  <a:lnTo>
                    <a:pt x="117" y="105"/>
                  </a:lnTo>
                  <a:lnTo>
                    <a:pt x="117" y="11"/>
                  </a:lnTo>
                  <a:lnTo>
                    <a:pt x="118" y="7"/>
                  </a:lnTo>
                  <a:lnTo>
                    <a:pt x="121" y="3"/>
                  </a:lnTo>
                  <a:lnTo>
                    <a:pt x="124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32804"/>
            </a:solidFill>
            <a:ln w="0" cap="flat" cmpd="sng">
              <a:solidFill>
                <a:srgbClr val="F32804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1" name="Freeform 20"/>
          <p:cNvSpPr>
            <a:spLocks/>
          </p:cNvSpPr>
          <p:nvPr/>
        </p:nvSpPr>
        <p:spPr bwMode="auto">
          <a:xfrm>
            <a:off x="11162665" y="5782945"/>
            <a:ext cx="845820" cy="842010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0" cap="flat" cmpd="sng">
            <a:solidFill>
              <a:schemeClr val="accent2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199370" y="5368290"/>
            <a:ext cx="1384935" cy="1256665"/>
            <a:chOff x="10199370" y="5368290"/>
            <a:chExt cx="1384935" cy="1256665"/>
          </a:xfrm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199370" y="5452745"/>
              <a:ext cx="1108075" cy="1172210"/>
            </a:xfrm>
            <a:custGeom>
              <a:avLst/>
              <a:gdLst>
                <a:gd name="TX0" fmla="*/ 69 w 462"/>
                <a:gd name="TY0" fmla="*/ 231 h 501"/>
                <a:gd name="TX1" fmla="*/ 85 w 462"/>
                <a:gd name="TY1" fmla="*/ 250 h 501"/>
                <a:gd name="TX2" fmla="*/ 103 w 462"/>
                <a:gd name="TY2" fmla="*/ 269 h 501"/>
                <a:gd name="TX3" fmla="*/ 120 w 462"/>
                <a:gd name="TY3" fmla="*/ 284 h 501"/>
                <a:gd name="TX4" fmla="*/ 136 w 462"/>
                <a:gd name="TY4" fmla="*/ 297 h 501"/>
                <a:gd name="TX5" fmla="*/ 148 w 462"/>
                <a:gd name="TY5" fmla="*/ 305 h 501"/>
                <a:gd name="TX6" fmla="*/ 158 w 462"/>
                <a:gd name="TY6" fmla="*/ 310 h 501"/>
                <a:gd name="TX7" fmla="*/ 165 w 462"/>
                <a:gd name="TY7" fmla="*/ 312 h 501"/>
                <a:gd name="TX8" fmla="*/ 175 w 462"/>
                <a:gd name="TY8" fmla="*/ 309 h 501"/>
                <a:gd name="TX9" fmla="*/ 187 w 462"/>
                <a:gd name="TY9" fmla="*/ 303 h 501"/>
                <a:gd name="TX10" fmla="*/ 202 w 462"/>
                <a:gd name="TY10" fmla="*/ 293 h 501"/>
                <a:gd name="TX11" fmla="*/ 217 w 462"/>
                <a:gd name="TY11" fmla="*/ 280 h 501"/>
                <a:gd name="TX12" fmla="*/ 234 w 462"/>
                <a:gd name="TY12" fmla="*/ 266 h 501"/>
                <a:gd name="TX13" fmla="*/ 253 w 462"/>
                <a:gd name="TY13" fmla="*/ 249 h 501"/>
                <a:gd name="TX14" fmla="*/ 268 w 462"/>
                <a:gd name="TY14" fmla="*/ 231 h 501"/>
                <a:gd name="TX15" fmla="*/ 69 w 462"/>
                <a:gd name="TY15" fmla="*/ 231 h 501"/>
                <a:gd name="TX17" fmla="*/ 241 w 462"/>
                <a:gd name="TY17" fmla="*/ 0 h 501"/>
                <a:gd name="TX18" fmla="*/ 244 w 462"/>
                <a:gd name="TY18" fmla="*/ 1 h 501"/>
                <a:gd name="TX19" fmla="*/ 257 w 462"/>
                <a:gd name="TY19" fmla="*/ 5 h 501"/>
                <a:gd name="TX20" fmla="*/ 271 w 462"/>
                <a:gd name="TY20" fmla="*/ 13 h 501"/>
                <a:gd name="TX21" fmla="*/ 287 w 462"/>
                <a:gd name="TY21" fmla="*/ 24 h 501"/>
                <a:gd name="TX22" fmla="*/ 302 w 462"/>
                <a:gd name="TY22" fmla="*/ 38 h 501"/>
                <a:gd name="TX23" fmla="*/ 316 w 462"/>
                <a:gd name="TY23" fmla="*/ 55 h 501"/>
                <a:gd name="TX24" fmla="*/ 327 w 462"/>
                <a:gd name="TY24" fmla="*/ 75 h 501"/>
                <a:gd name="TX25" fmla="*/ 335 w 462"/>
                <a:gd name="TY25" fmla="*/ 98 h 501"/>
                <a:gd name="TX26" fmla="*/ 338 w 462"/>
                <a:gd name="TY26" fmla="*/ 125 h 501"/>
                <a:gd name="TX27" fmla="*/ 335 w 462"/>
                <a:gd name="TY27" fmla="*/ 147 h 501"/>
                <a:gd name="TX28" fmla="*/ 329 w 462"/>
                <a:gd name="TY28" fmla="*/ 169 h 501"/>
                <a:gd name="TX29" fmla="*/ 317 w 462"/>
                <a:gd name="TY29" fmla="*/ 193 h 501"/>
                <a:gd name="TX30" fmla="*/ 301 w 462"/>
                <a:gd name="TY30" fmla="*/ 216 h 501"/>
                <a:gd name="TX31" fmla="*/ 283 w 462"/>
                <a:gd name="TY31" fmla="*/ 238 h 501"/>
                <a:gd name="TX32" fmla="*/ 263 w 462"/>
                <a:gd name="TY32" fmla="*/ 261 h 501"/>
                <a:gd name="TX33" fmla="*/ 244 w 462"/>
                <a:gd name="TY33" fmla="*/ 280 h 501"/>
                <a:gd name="TX34" fmla="*/ 223 w 462"/>
                <a:gd name="TY34" fmla="*/ 297 h 501"/>
                <a:gd name="TX35" fmla="*/ 204 w 462"/>
                <a:gd name="TY35" fmla="*/ 312 h 501"/>
                <a:gd name="TX36" fmla="*/ 187 w 462"/>
                <a:gd name="TY36" fmla="*/ 321 h 501"/>
                <a:gd name="TX37" fmla="*/ 172 w 462"/>
                <a:gd name="TY37" fmla="*/ 327 h 501"/>
                <a:gd name="TX38" fmla="*/ 174 w 462"/>
                <a:gd name="TY38" fmla="*/ 338 h 501"/>
                <a:gd name="TX39" fmla="*/ 178 w 462"/>
                <a:gd name="TY39" fmla="*/ 354 h 501"/>
                <a:gd name="TX40" fmla="*/ 183 w 462"/>
                <a:gd name="TY40" fmla="*/ 372 h 501"/>
                <a:gd name="TX41" fmla="*/ 191 w 462"/>
                <a:gd name="TY41" fmla="*/ 393 h 501"/>
                <a:gd name="TX42" fmla="*/ 200 w 462"/>
                <a:gd name="TY42" fmla="*/ 415 h 501"/>
                <a:gd name="TX43" fmla="*/ 211 w 462"/>
                <a:gd name="TY43" fmla="*/ 436 h 501"/>
                <a:gd name="TX44" fmla="*/ 224 w 462"/>
                <a:gd name="TY44" fmla="*/ 454 h 501"/>
                <a:gd name="TX45" fmla="*/ 240 w 462"/>
                <a:gd name="TY45" fmla="*/ 469 h 501"/>
                <a:gd name="TX46" fmla="*/ 257 w 462"/>
                <a:gd name="TY46" fmla="*/ 479 h 501"/>
                <a:gd name="TX47" fmla="*/ 278 w 462"/>
                <a:gd name="TY47" fmla="*/ 483 h 501"/>
                <a:gd name="TX48" fmla="*/ 296 w 462"/>
                <a:gd name="TY48" fmla="*/ 481 h 501"/>
                <a:gd name="TX49" fmla="*/ 313 w 462"/>
                <a:gd name="TY49" fmla="*/ 474 h 501"/>
                <a:gd name="TX50" fmla="*/ 326 w 462"/>
                <a:gd name="TY50" fmla="*/ 464 h 501"/>
                <a:gd name="TX51" fmla="*/ 336 w 462"/>
                <a:gd name="TY51" fmla="*/ 449 h 501"/>
                <a:gd name="TX52" fmla="*/ 344 w 462"/>
                <a:gd name="TY52" fmla="*/ 433 h 501"/>
                <a:gd name="TX53" fmla="*/ 352 w 462"/>
                <a:gd name="TY53" fmla="*/ 416 h 501"/>
                <a:gd name="TX54" fmla="*/ 359 w 462"/>
                <a:gd name="TY54" fmla="*/ 397 h 501"/>
                <a:gd name="TX55" fmla="*/ 364 w 462"/>
                <a:gd name="TY55" fmla="*/ 379 h 501"/>
                <a:gd name="TX56" fmla="*/ 371 w 462"/>
                <a:gd name="TY56" fmla="*/ 358 h 501"/>
                <a:gd name="TX57" fmla="*/ 378 w 462"/>
                <a:gd name="TY57" fmla="*/ 338 h 501"/>
                <a:gd name="TX58" fmla="*/ 386 w 462"/>
                <a:gd name="TY58" fmla="*/ 322 h 501"/>
                <a:gd name="TX59" fmla="*/ 402 w 462"/>
                <a:gd name="TY59" fmla="*/ 304 h 501"/>
                <a:gd name="TX60" fmla="*/ 416 w 462"/>
                <a:gd name="TY60" fmla="*/ 293 h 501"/>
                <a:gd name="TX61" fmla="*/ 431 w 462"/>
                <a:gd name="TY61" fmla="*/ 288 h 501"/>
                <a:gd name="TX62" fmla="*/ 443 w 462"/>
                <a:gd name="TY62" fmla="*/ 287 h 501"/>
                <a:gd name="TX63" fmla="*/ 450 w 462"/>
                <a:gd name="TY63" fmla="*/ 288 h 501"/>
                <a:gd name="TX64" fmla="*/ 454 w 462"/>
                <a:gd name="TY64" fmla="*/ 288 h 501"/>
                <a:gd name="TX65" fmla="*/ 457 w 462"/>
                <a:gd name="TY65" fmla="*/ 289 h 501"/>
                <a:gd name="TX66" fmla="*/ 458 w 462"/>
                <a:gd name="TY66" fmla="*/ 292 h 501"/>
                <a:gd name="TX67" fmla="*/ 460 w 462"/>
                <a:gd name="TY67" fmla="*/ 295 h 501"/>
                <a:gd name="TX68" fmla="*/ 460 w 462"/>
                <a:gd name="TY68" fmla="*/ 299 h 501"/>
                <a:gd name="TX69" fmla="*/ 458 w 462"/>
                <a:gd name="TY69" fmla="*/ 301 h 501"/>
                <a:gd name="TX70" fmla="*/ 456 w 462"/>
                <a:gd name="TY70" fmla="*/ 304 h 501"/>
                <a:gd name="TX71" fmla="*/ 452 w 462"/>
                <a:gd name="TY71" fmla="*/ 304 h 501"/>
                <a:gd name="TX72" fmla="*/ 449 w 462"/>
                <a:gd name="TY72" fmla="*/ 304 h 501"/>
                <a:gd name="TX73" fmla="*/ 446 w 462"/>
                <a:gd name="TY73" fmla="*/ 304 h 501"/>
                <a:gd name="TX74" fmla="*/ 439 w 462"/>
                <a:gd name="TY74" fmla="*/ 304 h 501"/>
                <a:gd name="TX75" fmla="*/ 427 w 462"/>
                <a:gd name="TY75" fmla="*/ 307 h 501"/>
                <a:gd name="TX76" fmla="*/ 414 w 462"/>
                <a:gd name="TY76" fmla="*/ 316 h 501"/>
                <a:gd name="TX77" fmla="*/ 399 w 462"/>
                <a:gd name="TY77" fmla="*/ 331 h 501"/>
                <a:gd name="TX78" fmla="*/ 393 w 462"/>
                <a:gd name="TY78" fmla="*/ 346 h 501"/>
                <a:gd name="TX79" fmla="*/ 386 w 462"/>
                <a:gd name="TY79" fmla="*/ 363 h 501"/>
                <a:gd name="TX80" fmla="*/ 380 w 462"/>
                <a:gd name="TY80" fmla="*/ 384 h 501"/>
                <a:gd name="TX81" fmla="*/ 373 w 462"/>
                <a:gd name="TY81" fmla="*/ 403 h 501"/>
                <a:gd name="TX82" fmla="*/ 367 w 462"/>
                <a:gd name="TY82" fmla="*/ 423 h 501"/>
                <a:gd name="TX83" fmla="*/ 359 w 462"/>
                <a:gd name="TY83" fmla="*/ 443 h 501"/>
                <a:gd name="TX84" fmla="*/ 348 w 462"/>
                <a:gd name="TY84" fmla="*/ 461 h 501"/>
                <a:gd name="TX85" fmla="*/ 336 w 462"/>
                <a:gd name="TY85" fmla="*/ 477 h 501"/>
                <a:gd name="TX86" fmla="*/ 321 w 462"/>
                <a:gd name="TY86" fmla="*/ 488 h 501"/>
                <a:gd name="TX87" fmla="*/ 301 w 462"/>
                <a:gd name="TY87" fmla="*/ 496 h 501"/>
                <a:gd name="TX88" fmla="*/ 279 w 462"/>
                <a:gd name="TY88" fmla="*/ 499 h 501"/>
                <a:gd name="TX89" fmla="*/ 278 w 462"/>
                <a:gd name="TY89" fmla="*/ 499 h 501"/>
                <a:gd name="TX90" fmla="*/ 257 w 462"/>
                <a:gd name="TY90" fmla="*/ 496 h 501"/>
                <a:gd name="TX91" fmla="*/ 237 w 462"/>
                <a:gd name="TY91" fmla="*/ 487 h 501"/>
                <a:gd name="TX92" fmla="*/ 221 w 462"/>
                <a:gd name="TY92" fmla="*/ 474 h 501"/>
                <a:gd name="TX93" fmla="*/ 207 w 462"/>
                <a:gd name="TY93" fmla="*/ 458 h 501"/>
                <a:gd name="TX94" fmla="*/ 194 w 462"/>
                <a:gd name="TY94" fmla="*/ 440 h 501"/>
                <a:gd name="TX95" fmla="*/ 185 w 462"/>
                <a:gd name="TY95" fmla="*/ 419 h 501"/>
                <a:gd name="TX96" fmla="*/ 175 w 462"/>
                <a:gd name="TY96" fmla="*/ 399 h 501"/>
                <a:gd name="TX97" fmla="*/ 169 w 462"/>
                <a:gd name="TY97" fmla="*/ 380 h 501"/>
                <a:gd name="TX98" fmla="*/ 164 w 462"/>
                <a:gd name="TY98" fmla="*/ 361 h 501"/>
                <a:gd name="TX99" fmla="*/ 160 w 462"/>
                <a:gd name="TY99" fmla="*/ 346 h 501"/>
                <a:gd name="TX100" fmla="*/ 157 w 462"/>
                <a:gd name="TY100" fmla="*/ 334 h 501"/>
                <a:gd name="TX101" fmla="*/ 156 w 462"/>
                <a:gd name="TY101" fmla="*/ 326 h 501"/>
                <a:gd name="TX102" fmla="*/ 141 w 462"/>
                <a:gd name="TY102" fmla="*/ 320 h 501"/>
                <a:gd name="TX103" fmla="*/ 127 w 462"/>
                <a:gd name="TY103" fmla="*/ 310 h 501"/>
                <a:gd name="TX104" fmla="*/ 113 w 462"/>
                <a:gd name="TY104" fmla="*/ 300 h 501"/>
                <a:gd name="TX105" fmla="*/ 101 w 462"/>
                <a:gd name="TY105" fmla="*/ 289 h 501"/>
                <a:gd name="TX106" fmla="*/ 92 w 462"/>
                <a:gd name="TY106" fmla="*/ 280 h 501"/>
                <a:gd name="TX107" fmla="*/ 72 w 462"/>
                <a:gd name="TY107" fmla="*/ 259 h 501"/>
                <a:gd name="TX108" fmla="*/ 52 w 462"/>
                <a:gd name="TY108" fmla="*/ 236 h 501"/>
                <a:gd name="TX109" fmla="*/ 35 w 462"/>
                <a:gd name="TY109" fmla="*/ 211 h 501"/>
                <a:gd name="TX110" fmla="*/ 20 w 462"/>
                <a:gd name="TY110" fmla="*/ 186 h 501"/>
                <a:gd name="TX111" fmla="*/ 9 w 462"/>
                <a:gd name="TY111" fmla="*/ 163 h 501"/>
                <a:gd name="TX112" fmla="*/ 1 w 462"/>
                <a:gd name="TY112" fmla="*/ 138 h 501"/>
                <a:gd name="TX113" fmla="*/ 0 w 462"/>
                <a:gd name="TY113" fmla="*/ 117 h 501"/>
                <a:gd name="TX114" fmla="*/ 4 w 462"/>
                <a:gd name="TY114" fmla="*/ 92 h 501"/>
                <a:gd name="TX115" fmla="*/ 11 w 462"/>
                <a:gd name="TY115" fmla="*/ 70 h 501"/>
                <a:gd name="TX116" fmla="*/ 21 w 462"/>
                <a:gd name="TY116" fmla="*/ 53 h 501"/>
                <a:gd name="TX117" fmla="*/ 34 w 462"/>
                <a:gd name="TY117" fmla="*/ 38 h 501"/>
                <a:gd name="TX118" fmla="*/ 46 w 462"/>
                <a:gd name="TY118" fmla="*/ 26 h 501"/>
                <a:gd name="TX119" fmla="*/ 58 w 462"/>
                <a:gd name="TY119" fmla="*/ 19 h 501"/>
                <a:gd name="TX120" fmla="*/ 68 w 462"/>
                <a:gd name="TY120" fmla="*/ 12 h 501"/>
                <a:gd name="TX121" fmla="*/ 75 w 462"/>
                <a:gd name="TY121" fmla="*/ 9 h 501"/>
                <a:gd name="TX122" fmla="*/ 77 w 462"/>
                <a:gd name="TY122" fmla="*/ 8 h 501"/>
                <a:gd name="TX123" fmla="*/ 81 w 462"/>
                <a:gd name="TY123" fmla="*/ 7 h 501"/>
                <a:gd name="TX124" fmla="*/ 84 w 462"/>
                <a:gd name="TY124" fmla="*/ 8 h 501"/>
                <a:gd name="TX125" fmla="*/ 86 w 462"/>
                <a:gd name="TY125" fmla="*/ 9 h 501"/>
                <a:gd name="TX126" fmla="*/ 88 w 462"/>
                <a:gd name="TY126" fmla="*/ 13 h 501"/>
                <a:gd name="TX127" fmla="*/ 88 w 462"/>
                <a:gd name="TY127" fmla="*/ 16 h 501"/>
                <a:gd name="TX128" fmla="*/ 88 w 462"/>
                <a:gd name="TY128" fmla="*/ 19 h 501"/>
                <a:gd name="TX129" fmla="*/ 85 w 462"/>
                <a:gd name="TY129" fmla="*/ 21 h 501"/>
                <a:gd name="TX130" fmla="*/ 83 w 462"/>
                <a:gd name="TY130" fmla="*/ 22 h 501"/>
                <a:gd name="TX131" fmla="*/ 80 w 462"/>
                <a:gd name="TY131" fmla="*/ 25 h 501"/>
                <a:gd name="TX132" fmla="*/ 72 w 462"/>
                <a:gd name="TY132" fmla="*/ 28 h 501"/>
                <a:gd name="TX133" fmla="*/ 62 w 462"/>
                <a:gd name="TY133" fmla="*/ 34 h 501"/>
                <a:gd name="TX134" fmla="*/ 50 w 462"/>
                <a:gd name="TY134" fmla="*/ 45 h 501"/>
                <a:gd name="TX135" fmla="*/ 38 w 462"/>
                <a:gd name="TY135" fmla="*/ 56 h 501"/>
                <a:gd name="TX136" fmla="*/ 28 w 462"/>
                <a:gd name="TY136" fmla="*/ 73 h 501"/>
                <a:gd name="TX137" fmla="*/ 20 w 462"/>
                <a:gd name="TY137" fmla="*/ 93 h 501"/>
                <a:gd name="TX138" fmla="*/ 16 w 462"/>
                <a:gd name="TY138" fmla="*/ 117 h 501"/>
                <a:gd name="TX139" fmla="*/ 17 w 462"/>
                <a:gd name="TY139" fmla="*/ 135 h 501"/>
                <a:gd name="TX140" fmla="*/ 24 w 462"/>
                <a:gd name="TY140" fmla="*/ 153 h 501"/>
                <a:gd name="TX141" fmla="*/ 31 w 462"/>
                <a:gd name="TY141" fmla="*/ 174 h 501"/>
                <a:gd name="TX142" fmla="*/ 43 w 462"/>
                <a:gd name="TY142" fmla="*/ 194 h 501"/>
                <a:gd name="TX143" fmla="*/ 58 w 462"/>
                <a:gd name="TY143" fmla="*/ 215 h 501"/>
                <a:gd name="TX144" fmla="*/ 60 w 462"/>
                <a:gd name="TY144" fmla="*/ 215 h 501"/>
                <a:gd name="TX145" fmla="*/ 283 w 462"/>
                <a:gd name="TY145" fmla="*/ 215 h 501"/>
                <a:gd name="TX146" fmla="*/ 299 w 462"/>
                <a:gd name="TY146" fmla="*/ 191 h 501"/>
                <a:gd name="TX147" fmla="*/ 312 w 462"/>
                <a:gd name="TY147" fmla="*/ 169 h 501"/>
                <a:gd name="TX148" fmla="*/ 319 w 462"/>
                <a:gd name="TY148" fmla="*/ 147 h 501"/>
                <a:gd name="TX149" fmla="*/ 322 w 462"/>
                <a:gd name="TY149" fmla="*/ 126 h 501"/>
                <a:gd name="TX150" fmla="*/ 318 w 462"/>
                <a:gd name="TY150" fmla="*/ 101 h 501"/>
                <a:gd name="TX151" fmla="*/ 312 w 462"/>
                <a:gd name="TY151" fmla="*/ 80 h 501"/>
                <a:gd name="TX152" fmla="*/ 301 w 462"/>
                <a:gd name="TY152" fmla="*/ 62 h 501"/>
                <a:gd name="TX153" fmla="*/ 288 w 462"/>
                <a:gd name="TY153" fmla="*/ 47 h 501"/>
                <a:gd name="TX154" fmla="*/ 275 w 462"/>
                <a:gd name="TY154" fmla="*/ 36 h 501"/>
                <a:gd name="TX155" fmla="*/ 262 w 462"/>
                <a:gd name="TY155" fmla="*/ 26 h 501"/>
                <a:gd name="TX156" fmla="*/ 249 w 462"/>
                <a:gd name="TY156" fmla="*/ 20 h 501"/>
                <a:gd name="TX157" fmla="*/ 240 w 462"/>
                <a:gd name="TY157" fmla="*/ 16 h 501"/>
                <a:gd name="TX158" fmla="*/ 237 w 462"/>
                <a:gd name="TY158" fmla="*/ 15 h 501"/>
                <a:gd name="TX159" fmla="*/ 234 w 462"/>
                <a:gd name="TY159" fmla="*/ 12 h 501"/>
                <a:gd name="TX160" fmla="*/ 233 w 462"/>
                <a:gd name="TY160" fmla="*/ 9 h 501"/>
                <a:gd name="TX161" fmla="*/ 234 w 462"/>
                <a:gd name="TY161" fmla="*/ 7 h 501"/>
                <a:gd name="TX162" fmla="*/ 236 w 462"/>
                <a:gd name="TY162" fmla="*/ 4 h 501"/>
                <a:gd name="TX163" fmla="*/ 238 w 462"/>
                <a:gd name="TY163" fmla="*/ 1 h 501"/>
                <a:gd name="TX164" fmla="*/ 241 w 462"/>
                <a:gd name="TY164" fmla="*/ 0 h 5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</a:cxnLst>
              <a:rect l="l" t="t" r="r" b="b"/>
              <a:pathLst>
                <a:path w="462" h="501">
                  <a:moveTo>
                    <a:pt x="69" y="231"/>
                  </a:moveTo>
                  <a:lnTo>
                    <a:pt x="85" y="250"/>
                  </a:lnTo>
                  <a:lnTo>
                    <a:pt x="103" y="269"/>
                  </a:lnTo>
                  <a:lnTo>
                    <a:pt x="120" y="284"/>
                  </a:lnTo>
                  <a:lnTo>
                    <a:pt x="136" y="297"/>
                  </a:lnTo>
                  <a:lnTo>
                    <a:pt x="148" y="305"/>
                  </a:lnTo>
                  <a:lnTo>
                    <a:pt x="158" y="310"/>
                  </a:lnTo>
                  <a:lnTo>
                    <a:pt x="165" y="312"/>
                  </a:lnTo>
                  <a:lnTo>
                    <a:pt x="175" y="309"/>
                  </a:lnTo>
                  <a:lnTo>
                    <a:pt x="187" y="303"/>
                  </a:lnTo>
                  <a:lnTo>
                    <a:pt x="202" y="293"/>
                  </a:lnTo>
                  <a:lnTo>
                    <a:pt x="217" y="280"/>
                  </a:lnTo>
                  <a:lnTo>
                    <a:pt x="234" y="266"/>
                  </a:lnTo>
                  <a:lnTo>
                    <a:pt x="253" y="249"/>
                  </a:lnTo>
                  <a:lnTo>
                    <a:pt x="268" y="231"/>
                  </a:lnTo>
                  <a:lnTo>
                    <a:pt x="69" y="231"/>
                  </a:lnTo>
                  <a:close/>
                  <a:moveTo>
                    <a:pt x="241" y="0"/>
                  </a:moveTo>
                  <a:lnTo>
                    <a:pt x="244" y="1"/>
                  </a:lnTo>
                  <a:lnTo>
                    <a:pt x="257" y="5"/>
                  </a:lnTo>
                  <a:lnTo>
                    <a:pt x="271" y="13"/>
                  </a:lnTo>
                  <a:lnTo>
                    <a:pt x="287" y="24"/>
                  </a:lnTo>
                  <a:lnTo>
                    <a:pt x="302" y="38"/>
                  </a:lnTo>
                  <a:lnTo>
                    <a:pt x="316" y="55"/>
                  </a:lnTo>
                  <a:lnTo>
                    <a:pt x="327" y="75"/>
                  </a:lnTo>
                  <a:lnTo>
                    <a:pt x="335" y="98"/>
                  </a:lnTo>
                  <a:lnTo>
                    <a:pt x="338" y="125"/>
                  </a:lnTo>
                  <a:lnTo>
                    <a:pt x="335" y="147"/>
                  </a:lnTo>
                  <a:lnTo>
                    <a:pt x="329" y="169"/>
                  </a:lnTo>
                  <a:lnTo>
                    <a:pt x="317" y="193"/>
                  </a:lnTo>
                  <a:lnTo>
                    <a:pt x="301" y="216"/>
                  </a:lnTo>
                  <a:lnTo>
                    <a:pt x="283" y="238"/>
                  </a:lnTo>
                  <a:lnTo>
                    <a:pt x="263" y="261"/>
                  </a:lnTo>
                  <a:lnTo>
                    <a:pt x="244" y="280"/>
                  </a:lnTo>
                  <a:lnTo>
                    <a:pt x="223" y="297"/>
                  </a:lnTo>
                  <a:lnTo>
                    <a:pt x="204" y="312"/>
                  </a:lnTo>
                  <a:lnTo>
                    <a:pt x="187" y="321"/>
                  </a:lnTo>
                  <a:lnTo>
                    <a:pt x="172" y="327"/>
                  </a:lnTo>
                  <a:lnTo>
                    <a:pt x="174" y="338"/>
                  </a:lnTo>
                  <a:lnTo>
                    <a:pt x="178" y="354"/>
                  </a:lnTo>
                  <a:lnTo>
                    <a:pt x="183" y="372"/>
                  </a:lnTo>
                  <a:lnTo>
                    <a:pt x="191" y="393"/>
                  </a:lnTo>
                  <a:lnTo>
                    <a:pt x="200" y="415"/>
                  </a:lnTo>
                  <a:lnTo>
                    <a:pt x="211" y="436"/>
                  </a:lnTo>
                  <a:lnTo>
                    <a:pt x="224" y="454"/>
                  </a:lnTo>
                  <a:lnTo>
                    <a:pt x="240" y="469"/>
                  </a:lnTo>
                  <a:lnTo>
                    <a:pt x="257" y="479"/>
                  </a:lnTo>
                  <a:lnTo>
                    <a:pt x="278" y="483"/>
                  </a:lnTo>
                  <a:lnTo>
                    <a:pt x="296" y="481"/>
                  </a:lnTo>
                  <a:lnTo>
                    <a:pt x="313" y="474"/>
                  </a:lnTo>
                  <a:lnTo>
                    <a:pt x="326" y="464"/>
                  </a:lnTo>
                  <a:lnTo>
                    <a:pt x="336" y="449"/>
                  </a:lnTo>
                  <a:lnTo>
                    <a:pt x="344" y="433"/>
                  </a:lnTo>
                  <a:lnTo>
                    <a:pt x="352" y="416"/>
                  </a:lnTo>
                  <a:lnTo>
                    <a:pt x="359" y="397"/>
                  </a:lnTo>
                  <a:lnTo>
                    <a:pt x="364" y="379"/>
                  </a:lnTo>
                  <a:lnTo>
                    <a:pt x="371" y="358"/>
                  </a:lnTo>
                  <a:lnTo>
                    <a:pt x="378" y="338"/>
                  </a:lnTo>
                  <a:lnTo>
                    <a:pt x="386" y="322"/>
                  </a:lnTo>
                  <a:lnTo>
                    <a:pt x="402" y="304"/>
                  </a:lnTo>
                  <a:lnTo>
                    <a:pt x="416" y="293"/>
                  </a:lnTo>
                  <a:lnTo>
                    <a:pt x="431" y="288"/>
                  </a:lnTo>
                  <a:lnTo>
                    <a:pt x="443" y="287"/>
                  </a:lnTo>
                  <a:lnTo>
                    <a:pt x="450" y="288"/>
                  </a:lnTo>
                  <a:lnTo>
                    <a:pt x="454" y="288"/>
                  </a:lnTo>
                  <a:lnTo>
                    <a:pt x="457" y="289"/>
                  </a:lnTo>
                  <a:lnTo>
                    <a:pt x="458" y="292"/>
                  </a:lnTo>
                  <a:lnTo>
                    <a:pt x="460" y="295"/>
                  </a:lnTo>
                  <a:lnTo>
                    <a:pt x="460" y="299"/>
                  </a:lnTo>
                  <a:lnTo>
                    <a:pt x="458" y="301"/>
                  </a:lnTo>
                  <a:lnTo>
                    <a:pt x="456" y="304"/>
                  </a:lnTo>
                  <a:lnTo>
                    <a:pt x="452" y="304"/>
                  </a:lnTo>
                  <a:lnTo>
                    <a:pt x="449" y="304"/>
                  </a:lnTo>
                  <a:lnTo>
                    <a:pt x="446" y="304"/>
                  </a:lnTo>
                  <a:lnTo>
                    <a:pt x="439" y="304"/>
                  </a:lnTo>
                  <a:lnTo>
                    <a:pt x="427" y="307"/>
                  </a:lnTo>
                  <a:lnTo>
                    <a:pt x="414" y="316"/>
                  </a:lnTo>
                  <a:lnTo>
                    <a:pt x="399" y="331"/>
                  </a:lnTo>
                  <a:lnTo>
                    <a:pt x="393" y="346"/>
                  </a:lnTo>
                  <a:lnTo>
                    <a:pt x="386" y="363"/>
                  </a:lnTo>
                  <a:lnTo>
                    <a:pt x="380" y="384"/>
                  </a:lnTo>
                  <a:lnTo>
                    <a:pt x="373" y="403"/>
                  </a:lnTo>
                  <a:lnTo>
                    <a:pt x="367" y="423"/>
                  </a:lnTo>
                  <a:lnTo>
                    <a:pt x="359" y="443"/>
                  </a:lnTo>
                  <a:lnTo>
                    <a:pt x="348" y="461"/>
                  </a:lnTo>
                  <a:lnTo>
                    <a:pt x="336" y="477"/>
                  </a:lnTo>
                  <a:lnTo>
                    <a:pt x="321" y="488"/>
                  </a:lnTo>
                  <a:lnTo>
                    <a:pt x="301" y="496"/>
                  </a:lnTo>
                  <a:lnTo>
                    <a:pt x="279" y="499"/>
                  </a:lnTo>
                  <a:lnTo>
                    <a:pt x="278" y="499"/>
                  </a:lnTo>
                  <a:lnTo>
                    <a:pt x="257" y="496"/>
                  </a:lnTo>
                  <a:lnTo>
                    <a:pt x="237" y="487"/>
                  </a:lnTo>
                  <a:lnTo>
                    <a:pt x="221" y="474"/>
                  </a:lnTo>
                  <a:lnTo>
                    <a:pt x="207" y="458"/>
                  </a:lnTo>
                  <a:lnTo>
                    <a:pt x="194" y="440"/>
                  </a:lnTo>
                  <a:lnTo>
                    <a:pt x="185" y="419"/>
                  </a:lnTo>
                  <a:lnTo>
                    <a:pt x="175" y="399"/>
                  </a:lnTo>
                  <a:lnTo>
                    <a:pt x="169" y="380"/>
                  </a:lnTo>
                  <a:lnTo>
                    <a:pt x="164" y="361"/>
                  </a:lnTo>
                  <a:lnTo>
                    <a:pt x="160" y="346"/>
                  </a:lnTo>
                  <a:lnTo>
                    <a:pt x="157" y="334"/>
                  </a:lnTo>
                  <a:lnTo>
                    <a:pt x="156" y="326"/>
                  </a:lnTo>
                  <a:lnTo>
                    <a:pt x="141" y="320"/>
                  </a:lnTo>
                  <a:lnTo>
                    <a:pt x="127" y="310"/>
                  </a:lnTo>
                  <a:lnTo>
                    <a:pt x="113" y="300"/>
                  </a:lnTo>
                  <a:lnTo>
                    <a:pt x="101" y="289"/>
                  </a:lnTo>
                  <a:lnTo>
                    <a:pt x="92" y="280"/>
                  </a:lnTo>
                  <a:lnTo>
                    <a:pt x="72" y="259"/>
                  </a:lnTo>
                  <a:lnTo>
                    <a:pt x="52" y="236"/>
                  </a:lnTo>
                  <a:lnTo>
                    <a:pt x="35" y="211"/>
                  </a:lnTo>
                  <a:lnTo>
                    <a:pt x="20" y="186"/>
                  </a:lnTo>
                  <a:lnTo>
                    <a:pt x="9" y="163"/>
                  </a:lnTo>
                  <a:lnTo>
                    <a:pt x="1" y="138"/>
                  </a:lnTo>
                  <a:lnTo>
                    <a:pt x="0" y="117"/>
                  </a:lnTo>
                  <a:lnTo>
                    <a:pt x="4" y="92"/>
                  </a:lnTo>
                  <a:lnTo>
                    <a:pt x="11" y="70"/>
                  </a:lnTo>
                  <a:lnTo>
                    <a:pt x="21" y="53"/>
                  </a:lnTo>
                  <a:lnTo>
                    <a:pt x="34" y="38"/>
                  </a:lnTo>
                  <a:lnTo>
                    <a:pt x="46" y="26"/>
                  </a:lnTo>
                  <a:lnTo>
                    <a:pt x="58" y="19"/>
                  </a:lnTo>
                  <a:lnTo>
                    <a:pt x="68" y="12"/>
                  </a:lnTo>
                  <a:lnTo>
                    <a:pt x="75" y="9"/>
                  </a:lnTo>
                  <a:lnTo>
                    <a:pt x="77" y="8"/>
                  </a:lnTo>
                  <a:lnTo>
                    <a:pt x="81" y="7"/>
                  </a:lnTo>
                  <a:lnTo>
                    <a:pt x="84" y="8"/>
                  </a:lnTo>
                  <a:lnTo>
                    <a:pt x="86" y="9"/>
                  </a:lnTo>
                  <a:lnTo>
                    <a:pt x="88" y="13"/>
                  </a:lnTo>
                  <a:lnTo>
                    <a:pt x="88" y="16"/>
                  </a:lnTo>
                  <a:lnTo>
                    <a:pt x="88" y="19"/>
                  </a:lnTo>
                  <a:lnTo>
                    <a:pt x="85" y="21"/>
                  </a:lnTo>
                  <a:lnTo>
                    <a:pt x="83" y="22"/>
                  </a:lnTo>
                  <a:lnTo>
                    <a:pt x="80" y="25"/>
                  </a:lnTo>
                  <a:lnTo>
                    <a:pt x="72" y="28"/>
                  </a:lnTo>
                  <a:lnTo>
                    <a:pt x="62" y="34"/>
                  </a:lnTo>
                  <a:lnTo>
                    <a:pt x="50" y="45"/>
                  </a:lnTo>
                  <a:lnTo>
                    <a:pt x="38" y="56"/>
                  </a:lnTo>
                  <a:lnTo>
                    <a:pt x="28" y="73"/>
                  </a:lnTo>
                  <a:lnTo>
                    <a:pt x="20" y="93"/>
                  </a:lnTo>
                  <a:lnTo>
                    <a:pt x="16" y="117"/>
                  </a:lnTo>
                  <a:lnTo>
                    <a:pt x="17" y="135"/>
                  </a:lnTo>
                  <a:lnTo>
                    <a:pt x="24" y="153"/>
                  </a:lnTo>
                  <a:lnTo>
                    <a:pt x="31" y="174"/>
                  </a:lnTo>
                  <a:lnTo>
                    <a:pt x="43" y="194"/>
                  </a:lnTo>
                  <a:lnTo>
                    <a:pt x="58" y="215"/>
                  </a:lnTo>
                  <a:lnTo>
                    <a:pt x="60" y="215"/>
                  </a:lnTo>
                  <a:lnTo>
                    <a:pt x="283" y="215"/>
                  </a:lnTo>
                  <a:lnTo>
                    <a:pt x="299" y="191"/>
                  </a:lnTo>
                  <a:lnTo>
                    <a:pt x="312" y="169"/>
                  </a:lnTo>
                  <a:lnTo>
                    <a:pt x="319" y="147"/>
                  </a:lnTo>
                  <a:lnTo>
                    <a:pt x="322" y="126"/>
                  </a:lnTo>
                  <a:lnTo>
                    <a:pt x="318" y="101"/>
                  </a:lnTo>
                  <a:lnTo>
                    <a:pt x="312" y="80"/>
                  </a:lnTo>
                  <a:lnTo>
                    <a:pt x="301" y="62"/>
                  </a:lnTo>
                  <a:lnTo>
                    <a:pt x="288" y="47"/>
                  </a:lnTo>
                  <a:lnTo>
                    <a:pt x="275" y="36"/>
                  </a:lnTo>
                  <a:lnTo>
                    <a:pt x="262" y="26"/>
                  </a:lnTo>
                  <a:lnTo>
                    <a:pt x="249" y="20"/>
                  </a:lnTo>
                  <a:lnTo>
                    <a:pt x="240" y="16"/>
                  </a:lnTo>
                  <a:lnTo>
                    <a:pt x="237" y="15"/>
                  </a:lnTo>
                  <a:lnTo>
                    <a:pt x="234" y="12"/>
                  </a:lnTo>
                  <a:lnTo>
                    <a:pt x="233" y="9"/>
                  </a:lnTo>
                  <a:lnTo>
                    <a:pt x="234" y="7"/>
                  </a:lnTo>
                  <a:lnTo>
                    <a:pt x="236" y="4"/>
                  </a:lnTo>
                  <a:lnTo>
                    <a:pt x="238" y="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597373"/>
            </a:solidFill>
            <a:ln w="0" cap="flat" cmpd="sng">
              <a:solidFill>
                <a:srgbClr val="597373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0333990" y="5372735"/>
              <a:ext cx="222885" cy="217170"/>
            </a:xfrm>
            <a:custGeom>
              <a:avLst/>
              <a:gdLst>
                <a:gd name="TX0" fmla="*/ 46 w 94"/>
                <a:gd name="TY0" fmla="*/ 0 h 94"/>
                <a:gd name="TX1" fmla="*/ 63 w 94"/>
                <a:gd name="TY1" fmla="*/ 4 h 94"/>
                <a:gd name="TX2" fmla="*/ 79 w 94"/>
                <a:gd name="TY2" fmla="*/ 13 h 94"/>
                <a:gd name="TX3" fmla="*/ 88 w 94"/>
                <a:gd name="TY3" fmla="*/ 28 h 94"/>
                <a:gd name="TX4" fmla="*/ 92 w 94"/>
                <a:gd name="TY4" fmla="*/ 46 h 94"/>
                <a:gd name="TX5" fmla="*/ 88 w 94"/>
                <a:gd name="TY5" fmla="*/ 64 h 94"/>
                <a:gd name="TX6" fmla="*/ 79 w 94"/>
                <a:gd name="TY6" fmla="*/ 79 h 94"/>
                <a:gd name="TX7" fmla="*/ 63 w 94"/>
                <a:gd name="TY7" fmla="*/ 88 h 94"/>
                <a:gd name="TX8" fmla="*/ 46 w 94"/>
                <a:gd name="TY8" fmla="*/ 92 h 94"/>
                <a:gd name="TX9" fmla="*/ 28 w 94"/>
                <a:gd name="TY9" fmla="*/ 88 h 94"/>
                <a:gd name="TX10" fmla="*/ 13 w 94"/>
                <a:gd name="TY10" fmla="*/ 79 h 94"/>
                <a:gd name="TX11" fmla="*/ 3 w 94"/>
                <a:gd name="TY11" fmla="*/ 64 h 94"/>
                <a:gd name="TX12" fmla="*/ 0 w 94"/>
                <a:gd name="TY12" fmla="*/ 46 h 94"/>
                <a:gd name="TX13" fmla="*/ 3 w 94"/>
                <a:gd name="TY13" fmla="*/ 28 h 94"/>
                <a:gd name="TX14" fmla="*/ 13 w 94"/>
                <a:gd name="TY14" fmla="*/ 13 h 94"/>
                <a:gd name="TX15" fmla="*/ 28 w 94"/>
                <a:gd name="TY15" fmla="*/ 4 h 94"/>
                <a:gd name="TX16" fmla="*/ 46 w 94"/>
                <a:gd name="TY16" fmla="*/ 0 h 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94" h="94">
                  <a:moveTo>
                    <a:pt x="46" y="0"/>
                  </a:moveTo>
                  <a:lnTo>
                    <a:pt x="63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9"/>
                  </a:lnTo>
                  <a:lnTo>
                    <a:pt x="63" y="88"/>
                  </a:lnTo>
                  <a:lnTo>
                    <a:pt x="46" y="92"/>
                  </a:lnTo>
                  <a:lnTo>
                    <a:pt x="28" y="88"/>
                  </a:lnTo>
                  <a:lnTo>
                    <a:pt x="13" y="79"/>
                  </a:lnTo>
                  <a:lnTo>
                    <a:pt x="3" y="64"/>
                  </a:lnTo>
                  <a:lnTo>
                    <a:pt x="0" y="46"/>
                  </a:lnTo>
                  <a:lnTo>
                    <a:pt x="3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0617835" y="5368290"/>
              <a:ext cx="222885" cy="214630"/>
            </a:xfrm>
            <a:custGeom>
              <a:avLst/>
              <a:gdLst>
                <a:gd name="TX0" fmla="*/ 46 w 94"/>
                <a:gd name="TY0" fmla="*/ 0 h 93"/>
                <a:gd name="TX1" fmla="*/ 64 w 94"/>
                <a:gd name="TY1" fmla="*/ 3 h 93"/>
                <a:gd name="TX2" fmla="*/ 79 w 94"/>
                <a:gd name="TY2" fmla="*/ 13 h 93"/>
                <a:gd name="TX3" fmla="*/ 88 w 94"/>
                <a:gd name="TY3" fmla="*/ 27 h 93"/>
                <a:gd name="TX4" fmla="*/ 92 w 94"/>
                <a:gd name="TY4" fmla="*/ 45 h 93"/>
                <a:gd name="TX5" fmla="*/ 88 w 94"/>
                <a:gd name="TY5" fmla="*/ 64 h 93"/>
                <a:gd name="TX6" fmla="*/ 79 w 94"/>
                <a:gd name="TY6" fmla="*/ 78 h 93"/>
                <a:gd name="TX7" fmla="*/ 64 w 94"/>
                <a:gd name="TY7" fmla="*/ 87 h 93"/>
                <a:gd name="TX8" fmla="*/ 46 w 94"/>
                <a:gd name="TY8" fmla="*/ 91 h 93"/>
                <a:gd name="TX9" fmla="*/ 28 w 94"/>
                <a:gd name="TY9" fmla="*/ 87 h 93"/>
                <a:gd name="TX10" fmla="*/ 13 w 94"/>
                <a:gd name="TY10" fmla="*/ 78 h 93"/>
                <a:gd name="TX11" fmla="*/ 4 w 94"/>
                <a:gd name="TY11" fmla="*/ 64 h 93"/>
                <a:gd name="TX12" fmla="*/ 0 w 94"/>
                <a:gd name="TY12" fmla="*/ 45 h 93"/>
                <a:gd name="TX13" fmla="*/ 4 w 94"/>
                <a:gd name="TY13" fmla="*/ 27 h 93"/>
                <a:gd name="TX14" fmla="*/ 13 w 94"/>
                <a:gd name="TY14" fmla="*/ 13 h 93"/>
                <a:gd name="TX15" fmla="*/ 28 w 94"/>
                <a:gd name="TY15" fmla="*/ 3 h 93"/>
                <a:gd name="TX16" fmla="*/ 46 w 94"/>
                <a:gd name="TY16" fmla="*/ 0 h 9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</a:cxnLst>
              <a:rect l="l" t="t" r="r" b="b"/>
              <a:pathLst>
                <a:path w="94" h="93">
                  <a:moveTo>
                    <a:pt x="46" y="0"/>
                  </a:moveTo>
                  <a:lnTo>
                    <a:pt x="64" y="3"/>
                  </a:lnTo>
                  <a:lnTo>
                    <a:pt x="79" y="13"/>
                  </a:lnTo>
                  <a:lnTo>
                    <a:pt x="88" y="27"/>
                  </a:lnTo>
                  <a:lnTo>
                    <a:pt x="92" y="45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7"/>
                  </a:lnTo>
                  <a:lnTo>
                    <a:pt x="46" y="91"/>
                  </a:lnTo>
                  <a:lnTo>
                    <a:pt x="28" y="87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1267440" y="6036945"/>
              <a:ext cx="316230" cy="308610"/>
            </a:xfrm>
            <a:custGeom>
              <a:avLst/>
              <a:gdLst>
                <a:gd name="TX0" fmla="*/ 65 w 133"/>
                <a:gd name="TY0" fmla="*/ 0 h 133"/>
                <a:gd name="TX1" fmla="*/ 86 w 133"/>
                <a:gd name="TY1" fmla="*/ 3 h 133"/>
                <a:gd name="TX2" fmla="*/ 105 w 133"/>
                <a:gd name="TY2" fmla="*/ 12 h 133"/>
                <a:gd name="TX3" fmla="*/ 119 w 133"/>
                <a:gd name="TY3" fmla="*/ 26 h 133"/>
                <a:gd name="TX4" fmla="*/ 128 w 133"/>
                <a:gd name="TY4" fmla="*/ 44 h 133"/>
                <a:gd name="TX5" fmla="*/ 131 w 133"/>
                <a:gd name="TY5" fmla="*/ 65 h 133"/>
                <a:gd name="TX6" fmla="*/ 128 w 133"/>
                <a:gd name="TY6" fmla="*/ 85 h 133"/>
                <a:gd name="TX7" fmla="*/ 119 w 133"/>
                <a:gd name="TY7" fmla="*/ 103 h 133"/>
                <a:gd name="TX8" fmla="*/ 105 w 133"/>
                <a:gd name="TY8" fmla="*/ 118 h 133"/>
                <a:gd name="TX9" fmla="*/ 86 w 133"/>
                <a:gd name="TY9" fmla="*/ 127 h 133"/>
                <a:gd name="TX10" fmla="*/ 65 w 133"/>
                <a:gd name="TY10" fmla="*/ 131 h 133"/>
                <a:gd name="TX11" fmla="*/ 44 w 133"/>
                <a:gd name="TY11" fmla="*/ 127 h 133"/>
                <a:gd name="TX12" fmla="*/ 27 w 133"/>
                <a:gd name="TY12" fmla="*/ 118 h 133"/>
                <a:gd name="TX13" fmla="*/ 13 w 133"/>
                <a:gd name="TY13" fmla="*/ 103 h 133"/>
                <a:gd name="TX14" fmla="*/ 4 w 133"/>
                <a:gd name="TY14" fmla="*/ 85 h 133"/>
                <a:gd name="TX15" fmla="*/ 0 w 133"/>
                <a:gd name="TY15" fmla="*/ 65 h 133"/>
                <a:gd name="TX16" fmla="*/ 4 w 133"/>
                <a:gd name="TY16" fmla="*/ 44 h 133"/>
                <a:gd name="TX17" fmla="*/ 13 w 133"/>
                <a:gd name="TY17" fmla="*/ 26 h 133"/>
                <a:gd name="TX18" fmla="*/ 27 w 133"/>
                <a:gd name="TY18" fmla="*/ 12 h 133"/>
                <a:gd name="TX19" fmla="*/ 44 w 133"/>
                <a:gd name="TY19" fmla="*/ 3 h 133"/>
                <a:gd name="TX20" fmla="*/ 65 w 133"/>
                <a:gd name="TY20" fmla="*/ 0 h 13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133" h="133">
                  <a:moveTo>
                    <a:pt x="65" y="0"/>
                  </a:moveTo>
                  <a:lnTo>
                    <a:pt x="86" y="3"/>
                  </a:lnTo>
                  <a:lnTo>
                    <a:pt x="105" y="12"/>
                  </a:lnTo>
                  <a:lnTo>
                    <a:pt x="119" y="26"/>
                  </a:lnTo>
                  <a:lnTo>
                    <a:pt x="128" y="44"/>
                  </a:lnTo>
                  <a:lnTo>
                    <a:pt x="131" y="65"/>
                  </a:lnTo>
                  <a:lnTo>
                    <a:pt x="128" y="85"/>
                  </a:lnTo>
                  <a:lnTo>
                    <a:pt x="119" y="103"/>
                  </a:lnTo>
                  <a:lnTo>
                    <a:pt x="105" y="118"/>
                  </a:lnTo>
                  <a:lnTo>
                    <a:pt x="86" y="127"/>
                  </a:lnTo>
                  <a:lnTo>
                    <a:pt x="65" y="131"/>
                  </a:lnTo>
                  <a:lnTo>
                    <a:pt x="44" y="127"/>
                  </a:lnTo>
                  <a:lnTo>
                    <a:pt x="27" y="118"/>
                  </a:lnTo>
                  <a:lnTo>
                    <a:pt x="13" y="103"/>
                  </a:lnTo>
                  <a:lnTo>
                    <a:pt x="4" y="85"/>
                  </a:lnTo>
                  <a:lnTo>
                    <a:pt x="0" y="65"/>
                  </a:lnTo>
                  <a:lnTo>
                    <a:pt x="4" y="44"/>
                  </a:lnTo>
                  <a:lnTo>
                    <a:pt x="13" y="26"/>
                  </a:lnTo>
                  <a:lnTo>
                    <a:pt x="27" y="12"/>
                  </a:lnTo>
                  <a:lnTo>
                    <a:pt x="44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D2DFDC"/>
            </a:solidFill>
            <a:ln w="0" cap="flat" cmpd="sng">
              <a:solidFill>
                <a:srgbClr val="D2DFDC">
                  <a:alpha val="100000"/>
                </a:srgbClr>
              </a:solidFill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2" name="Freeform 21"/>
          <p:cNvSpPr>
            <a:spLocks/>
          </p:cNvSpPr>
          <p:nvPr/>
        </p:nvSpPr>
        <p:spPr bwMode="auto">
          <a:xfrm rot="18900000">
            <a:off x="10702925" y="495046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0" cap="flat" cmpd="sng">
            <a:solidFill>
              <a:schemeClr val="accent2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 rot="1920000">
            <a:off x="11431270" y="4360545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0" cap="flat" cmpd="sng">
            <a:solidFill>
              <a:schemeClr val="accent5">
                <a:lumMod val="20000"/>
                <a:lumOff val="8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 rot="18900000">
            <a:off x="11017250" y="3759835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rgbClr val="EAD3D2"/>
          </a:solidFill>
          <a:ln w="0" cap="flat" cmpd="sng">
            <a:solidFill>
              <a:srgbClr val="EAD3D2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 rot="1920000">
            <a:off x="11435080" y="283591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rgbClr val="C2EFDE"/>
          </a:solidFill>
          <a:ln w="0" cap="flat" cmpd="sng">
            <a:solidFill>
              <a:srgbClr val="C2EFDE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 rot="1920000">
            <a:off x="11468100" y="207391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0" cap="flat" cmpd="sng">
            <a:solidFill>
              <a:schemeClr val="accent4">
                <a:lumMod val="20000"/>
                <a:lumOff val="8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 rot="18900000">
            <a:off x="11273790" y="889000"/>
            <a:ext cx="471170" cy="421005"/>
          </a:xfrm>
          <a:custGeom>
            <a:avLst/>
            <a:gdLst>
              <a:gd name="TX0" fmla="*/ 62 w 140"/>
              <a:gd name="TY0" fmla="*/ 124 h 127"/>
              <a:gd name="TX1" fmla="*/ 63 w 140"/>
              <a:gd name="TY1" fmla="*/ 125 h 127"/>
              <a:gd name="TX2" fmla="*/ 62 w 140"/>
              <a:gd name="TY2" fmla="*/ 124 h 127"/>
              <a:gd name="TX3" fmla="*/ 62 w 140"/>
              <a:gd name="TY3" fmla="*/ 124 h 127"/>
              <a:gd name="TX4" fmla="*/ 62 w 140"/>
              <a:gd name="TY4" fmla="*/ 124 h 127"/>
              <a:gd name="TX6" fmla="*/ 29 w 140"/>
              <a:gd name="TY6" fmla="*/ 0 h 127"/>
              <a:gd name="TX7" fmla="*/ 43 w 140"/>
              <a:gd name="TY7" fmla="*/ 0 h 127"/>
              <a:gd name="TX8" fmla="*/ 54 w 140"/>
              <a:gd name="TY8" fmla="*/ 4 h 127"/>
              <a:gd name="TX9" fmla="*/ 60 w 140"/>
              <a:gd name="TY9" fmla="*/ 10 h 127"/>
              <a:gd name="TX10" fmla="*/ 66 w 140"/>
              <a:gd name="TY10" fmla="*/ 19 h 127"/>
              <a:gd name="TX11" fmla="*/ 68 w 140"/>
              <a:gd name="TY11" fmla="*/ 27 h 127"/>
              <a:gd name="TX12" fmla="*/ 70 w 140"/>
              <a:gd name="TY12" fmla="*/ 32 h 127"/>
              <a:gd name="TX13" fmla="*/ 72 w 140"/>
              <a:gd name="TY13" fmla="*/ 27 h 127"/>
              <a:gd name="TX14" fmla="*/ 76 w 140"/>
              <a:gd name="TY14" fmla="*/ 21 h 127"/>
              <a:gd name="TX15" fmla="*/ 83 w 140"/>
              <a:gd name="TY15" fmla="*/ 13 h 127"/>
              <a:gd name="TX16" fmla="*/ 91 w 140"/>
              <a:gd name="TY16" fmla="*/ 6 h 127"/>
              <a:gd name="TX17" fmla="*/ 101 w 140"/>
              <a:gd name="TY17" fmla="*/ 4 h 127"/>
              <a:gd name="TX18" fmla="*/ 115 w 140"/>
              <a:gd name="TY18" fmla="*/ 6 h 127"/>
              <a:gd name="TX19" fmla="*/ 126 w 140"/>
              <a:gd name="TY19" fmla="*/ 13 h 127"/>
              <a:gd name="TX20" fmla="*/ 134 w 140"/>
              <a:gd name="TY20" fmla="*/ 22 h 127"/>
              <a:gd name="TX21" fmla="*/ 138 w 140"/>
              <a:gd name="TY21" fmla="*/ 35 h 127"/>
              <a:gd name="TX22" fmla="*/ 136 w 140"/>
              <a:gd name="TY22" fmla="*/ 49 h 127"/>
              <a:gd name="TX23" fmla="*/ 131 w 140"/>
              <a:gd name="TY23" fmla="*/ 62 h 127"/>
              <a:gd name="TX24" fmla="*/ 121 w 140"/>
              <a:gd name="TY24" fmla="*/ 77 h 127"/>
              <a:gd name="TX25" fmla="*/ 106 w 140"/>
              <a:gd name="TY25" fmla="*/ 90 h 127"/>
              <a:gd name="TX26" fmla="*/ 89 w 140"/>
              <a:gd name="TY26" fmla="*/ 102 h 127"/>
              <a:gd name="TX27" fmla="*/ 73 w 140"/>
              <a:gd name="TY27" fmla="*/ 113 h 127"/>
              <a:gd name="TX28" fmla="*/ 62 w 140"/>
              <a:gd name="TY28" fmla="*/ 124 h 127"/>
              <a:gd name="TX29" fmla="*/ 53 w 140"/>
              <a:gd name="TY29" fmla="*/ 112 h 127"/>
              <a:gd name="TX30" fmla="*/ 38 w 140"/>
              <a:gd name="TY30" fmla="*/ 99 h 127"/>
              <a:gd name="TX31" fmla="*/ 25 w 140"/>
              <a:gd name="TY31" fmla="*/ 85 h 127"/>
              <a:gd name="TX32" fmla="*/ 13 w 140"/>
              <a:gd name="TY32" fmla="*/ 69 h 127"/>
              <a:gd name="TX33" fmla="*/ 4 w 140"/>
              <a:gd name="TY33" fmla="*/ 55 h 127"/>
              <a:gd name="TX34" fmla="*/ 0 w 140"/>
              <a:gd name="TY34" fmla="*/ 40 h 127"/>
              <a:gd name="TX35" fmla="*/ 1 w 140"/>
              <a:gd name="TY35" fmla="*/ 26 h 127"/>
              <a:gd name="TX36" fmla="*/ 8 w 140"/>
              <a:gd name="TY36" fmla="*/ 13 h 127"/>
              <a:gd name="TX37" fmla="*/ 17 w 140"/>
              <a:gd name="TY37" fmla="*/ 5 h 127"/>
              <a:gd name="TX38" fmla="*/ 29 w 140"/>
              <a:gd name="TY38" fmla="*/ 0 h 1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</a:cxnLst>
            <a:rect l="l" t="t" r="r" b="b"/>
            <a:pathLst>
              <a:path w="140" h="127">
                <a:moveTo>
                  <a:pt x="62" y="124"/>
                </a:moveTo>
                <a:lnTo>
                  <a:pt x="63" y="125"/>
                </a:lnTo>
                <a:lnTo>
                  <a:pt x="62" y="124"/>
                </a:lnTo>
                <a:lnTo>
                  <a:pt x="62" y="124"/>
                </a:lnTo>
                <a:lnTo>
                  <a:pt x="62" y="124"/>
                </a:lnTo>
                <a:close/>
                <a:moveTo>
                  <a:pt x="29" y="0"/>
                </a:moveTo>
                <a:lnTo>
                  <a:pt x="43" y="0"/>
                </a:lnTo>
                <a:lnTo>
                  <a:pt x="54" y="4"/>
                </a:lnTo>
                <a:lnTo>
                  <a:pt x="60" y="10"/>
                </a:lnTo>
                <a:lnTo>
                  <a:pt x="66" y="19"/>
                </a:lnTo>
                <a:lnTo>
                  <a:pt x="68" y="27"/>
                </a:lnTo>
                <a:lnTo>
                  <a:pt x="70" y="32"/>
                </a:lnTo>
                <a:lnTo>
                  <a:pt x="72" y="27"/>
                </a:lnTo>
                <a:lnTo>
                  <a:pt x="76" y="21"/>
                </a:lnTo>
                <a:lnTo>
                  <a:pt x="83" y="13"/>
                </a:lnTo>
                <a:lnTo>
                  <a:pt x="91" y="6"/>
                </a:lnTo>
                <a:lnTo>
                  <a:pt x="101" y="4"/>
                </a:lnTo>
                <a:lnTo>
                  <a:pt x="115" y="6"/>
                </a:lnTo>
                <a:lnTo>
                  <a:pt x="126" y="13"/>
                </a:lnTo>
                <a:lnTo>
                  <a:pt x="134" y="22"/>
                </a:lnTo>
                <a:lnTo>
                  <a:pt x="138" y="35"/>
                </a:lnTo>
                <a:lnTo>
                  <a:pt x="136" y="49"/>
                </a:lnTo>
                <a:lnTo>
                  <a:pt x="131" y="62"/>
                </a:lnTo>
                <a:lnTo>
                  <a:pt x="121" y="77"/>
                </a:lnTo>
                <a:lnTo>
                  <a:pt x="106" y="90"/>
                </a:lnTo>
                <a:lnTo>
                  <a:pt x="89" y="102"/>
                </a:lnTo>
                <a:lnTo>
                  <a:pt x="73" y="113"/>
                </a:lnTo>
                <a:lnTo>
                  <a:pt x="62" y="124"/>
                </a:lnTo>
                <a:lnTo>
                  <a:pt x="53" y="112"/>
                </a:lnTo>
                <a:lnTo>
                  <a:pt x="38" y="99"/>
                </a:lnTo>
                <a:lnTo>
                  <a:pt x="25" y="85"/>
                </a:lnTo>
                <a:lnTo>
                  <a:pt x="13" y="69"/>
                </a:lnTo>
                <a:lnTo>
                  <a:pt x="4" y="55"/>
                </a:lnTo>
                <a:lnTo>
                  <a:pt x="0" y="40"/>
                </a:lnTo>
                <a:lnTo>
                  <a:pt x="1" y="26"/>
                </a:lnTo>
                <a:lnTo>
                  <a:pt x="8" y="13"/>
                </a:lnTo>
                <a:lnTo>
                  <a:pt x="17" y="5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0" cap="flat" cmpd="sng">
            <a:solidFill>
              <a:schemeClr val="accent2">
                <a:lumMod val="20000"/>
                <a:lumOff val="80000"/>
                <a:alpha val="100000"/>
              </a:schemeClr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9" name="그림 68" descr="C:/Users/오성원/AppData/Roaming/PolarisOffice/ETemp/3636_8648296/fImage309154824696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10" y="1183985"/>
            <a:ext cx="2982666" cy="5302135"/>
          </a:xfrm>
          <a:prstGeom prst="rect">
            <a:avLst/>
          </a:prstGeom>
          <a:noFill/>
        </p:spPr>
      </p:pic>
      <p:pic>
        <p:nvPicPr>
          <p:cNvPr id="70" name="그림 69" descr="C:/Users/오성원/AppData/Roaming/PolarisOffice/ETemp/3636_8648296/fImage600748825446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397" y="1021715"/>
            <a:ext cx="3060700" cy="5440852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3963386" y="1473223"/>
            <a:ext cx="9076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chemeClr val="accent1"/>
                </a:solidFill>
                <a:latin typeface="210 돌담길 B" panose="02020603020101020101" pitchFamily="18" charset="-127"/>
                <a:ea typeface="210 돌담길 B" panose="02020603020101020101" pitchFamily="18" charset="-127"/>
              </a:rPr>
              <a:t>☜</a:t>
            </a:r>
            <a:endParaRPr lang="ko-KR" altLang="en-US" sz="6000" dirty="0">
              <a:solidFill>
                <a:schemeClr val="accent1"/>
              </a:solidFill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07661" y="4063215"/>
            <a:ext cx="9076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 smtClean="0">
                <a:solidFill>
                  <a:schemeClr val="accent1"/>
                </a:solidFill>
                <a:latin typeface="210 돌담길 B" panose="02020603020101020101" pitchFamily="18" charset="-127"/>
                <a:ea typeface="210 돌담길 B" panose="02020603020101020101" pitchFamily="18" charset="-127"/>
              </a:rPr>
              <a:t>☞</a:t>
            </a:r>
            <a:endParaRPr lang="ko-KR" altLang="en-US" sz="6000" dirty="0">
              <a:solidFill>
                <a:schemeClr val="accent1"/>
              </a:solidFill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2005" y="1757548"/>
            <a:ext cx="2042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기기 설정 화면</a:t>
            </a:r>
            <a:endParaRPr lang="ko-KR" altLang="en-US" sz="3200" dirty="0"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58582" y="4335690"/>
            <a:ext cx="2042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210 돌담길 B" panose="02020603020101020101" pitchFamily="18" charset="-127"/>
                <a:ea typeface="210 돌담길 B" panose="02020603020101020101" pitchFamily="18" charset="-127"/>
              </a:rPr>
              <a:t>알림 설정 화면</a:t>
            </a:r>
            <a:endParaRPr lang="ko-KR" altLang="en-US" sz="3200" dirty="0">
              <a:latin typeface="210 돌담길 B" panose="02020603020101020101" pitchFamily="18" charset="-127"/>
              <a:ea typeface="210 돌담길 B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Pages>17</Pages>
  <Words>279</Words>
  <Characters>0</Characters>
  <Application>Microsoft Office PowerPoint</Application>
  <DocSecurity>0</DocSecurity>
  <PresentationFormat>와이드스크린</PresentationFormat>
  <Lines>0</Lines>
  <Paragraphs>68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210 돌담길 B</vt:lpstr>
      <vt:lpstr>배달의민족 도현</vt:lpstr>
      <vt:lpstr>Arial</vt:lpstr>
      <vt:lpstr>210 연필스케치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</dc:creator>
  <cp:lastModifiedBy>Windows 사용자</cp:lastModifiedBy>
  <cp:revision>8</cp:revision>
  <dcterms:modified xsi:type="dcterms:W3CDTF">2017-12-11T02:56:54Z</dcterms:modified>
</cp:coreProperties>
</file>